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85" r:id="rId4"/>
    <p:sldId id="286" r:id="rId5"/>
    <p:sldId id="287" r:id="rId6"/>
    <p:sldId id="288" r:id="rId7"/>
    <p:sldId id="258" r:id="rId8"/>
    <p:sldId id="289" r:id="rId9"/>
    <p:sldId id="266" r:id="rId10"/>
    <p:sldId id="275" r:id="rId11"/>
    <p:sldId id="269" r:id="rId12"/>
    <p:sldId id="263" r:id="rId13"/>
    <p:sldId id="270" r:id="rId14"/>
    <p:sldId id="290" r:id="rId15"/>
    <p:sldId id="276" r:id="rId16"/>
    <p:sldId id="277" r:id="rId17"/>
    <p:sldId id="278" r:id="rId18"/>
    <p:sldId id="292" r:id="rId19"/>
    <p:sldId id="291" r:id="rId20"/>
    <p:sldId id="279" r:id="rId21"/>
    <p:sldId id="293" r:id="rId22"/>
    <p:sldId id="281" r:id="rId23"/>
    <p:sldId id="294" r:id="rId24"/>
    <p:sldId id="280" r:id="rId25"/>
    <p:sldId id="282" r:id="rId26"/>
    <p:sldId id="295" r:id="rId27"/>
    <p:sldId id="283" r:id="rId28"/>
    <p:sldId id="296" r:id="rId29"/>
    <p:sldId id="284" r:id="rId30"/>
    <p:sldId id="297" r:id="rId3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>
      <p:cViewPr varScale="1">
        <p:scale>
          <a:sx n="102" d="100"/>
          <a:sy n="102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9570ADB-43A7-4EB8-9A31-E5008E93296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A38D5B5-BC8B-42A9-8BB1-B15A96527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47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2600A-2CD4-42CD-8411-96713B905EE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F4EFF-2A6B-442D-919C-A2CBF5EF8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1AEF6-C218-4D44-913C-702BFB75CCB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1AEF6-C218-4D44-913C-702BFB75CCB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5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1AEF6-C218-4D44-913C-702BFB75CCB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2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1AEF6-C218-4D44-913C-702BFB75CCB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1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1AEF6-C218-4D44-913C-702BFB75CCB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8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CE15-04A5-4F64-B466-28CC15C82ED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CE38E-BEF8-4320-9C3E-A15F3E7009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CE15-04A5-4F64-B466-28CC15C82ED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E38E-BEF8-4320-9C3E-A15F3E700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6CE38E-BEF8-4320-9C3E-A15F3E7009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CE15-04A5-4F64-B466-28CC15C82ED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CE15-04A5-4F64-B466-28CC15C82ED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6CE38E-BEF8-4320-9C3E-A15F3E7009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CE15-04A5-4F64-B466-28CC15C82ED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CE38E-BEF8-4320-9C3E-A15F3E7009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83BCE15-04A5-4F64-B466-28CC15C82ED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E38E-BEF8-4320-9C3E-A15F3E7009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CE15-04A5-4F64-B466-28CC15C82ED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6CE38E-BEF8-4320-9C3E-A15F3E7009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CE15-04A5-4F64-B466-28CC15C82ED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6CE38E-BEF8-4320-9C3E-A15F3E700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CE15-04A5-4F64-B466-28CC15C82ED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6CE38E-BEF8-4320-9C3E-A15F3E700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CE38E-BEF8-4320-9C3E-A15F3E7009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CE15-04A5-4F64-B466-28CC15C82ED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6CE38E-BEF8-4320-9C3E-A15F3E7009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83BCE15-04A5-4F64-B466-28CC15C82ED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3BCE15-04A5-4F64-B466-28CC15C82ED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CE38E-BEF8-4320-9C3E-A15F3E7009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YU1IBLypo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www.youtube.com/watch?v=jK95ERYfjCA&amp;feature=fvw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dMYRyK5J3E&amp;feature=chann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G63etiJ0dQ&amp;feature=chann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youtube.com/watch?v=yJEQFgfv7iw&amp;feature=channel" TargetMode="Externa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H0jpWMOIWY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tube.com/watch?v=aDjNl5gs4nM&amp;feature=related&amp;safety_mode=true&amp;persist_safety_mode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youtube.com/watch?v=6t1Ay42JJYY&amp;feature=channel&amp;safety_mode=true&amp;persist_safety_mode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Foods II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Knives</a:t>
            </a:r>
            <a:endParaRPr lang="en-US" dirty="0"/>
          </a:p>
        </p:txBody>
      </p:sp>
      <p:pic>
        <p:nvPicPr>
          <p:cNvPr id="30722" name="Picture 2" descr="http://upload.wikimedia.org/wikipedia/commons/thumb/f/f2/Kitchen_knives.svg/888px-Kitchen_kniv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352800"/>
            <a:ext cx="3305175" cy="2860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Knife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Keep knives sharp!  </a:t>
            </a:r>
          </a:p>
          <a:p>
            <a:pPr lvl="1"/>
            <a:r>
              <a:rPr lang="en-US" dirty="0" smtClean="0"/>
              <a:t>Never use a dull knife—they slip easily and are more likely to cause injury.</a:t>
            </a:r>
          </a:p>
          <a:p>
            <a:r>
              <a:rPr lang="en-US" dirty="0"/>
              <a:t>Never use a knife to open anything!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Never try to catch a falling knife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Jump back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Get out of the way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Watch your feet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Never hold food in your hand while cutting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a stabilized cutting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Knife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Follow proper procedures for washing knives.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Never put a knife through the dishwasher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Never put a knife in a sink unattended, regardless of whether its filled with water or not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Never put a knife in a pile of dishes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Dirty knives can spread harmful bacteria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Always sanitize your knife and cutting board when changing tasks.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Keep your knife and area clean from debris (trash or not).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Debris can get caught under your knife and cause your knife to slip.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Knife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you carry a knife…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Carry it close to but not against your body.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tip should </a:t>
            </a:r>
            <a:r>
              <a:rPr lang="en-US" dirty="0">
                <a:solidFill>
                  <a:schemeClr val="tx1"/>
                </a:solidFill>
              </a:rPr>
              <a:t>always be facing down.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blade should always be facing backwards.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535289"/>
            <a:ext cx="2297742" cy="5017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Board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Always place several wet paper towels, damp clean towel, or a rubber mat under the cutting board to prevent it from moving.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Never carry knives on cutting boards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This is often done when carrying dirty boards and knives to the sink and is dangerous.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Always concentrate and focus on what you are doing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Don’t let others distract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Mise</a:t>
            </a:r>
            <a:r>
              <a:rPr lang="en-US" dirty="0" smtClean="0"/>
              <a:t> En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French for “everything in its place”</a:t>
            </a:r>
          </a:p>
          <a:p>
            <a:pPr lvl="1"/>
            <a:r>
              <a:rPr lang="en-US" dirty="0" smtClean="0"/>
              <a:t>The process of preparing your work area and ingredients for a recipe or menu</a:t>
            </a:r>
          </a:p>
          <a:p>
            <a:r>
              <a:rPr lang="en-US" dirty="0" smtClean="0"/>
              <a:t>This includes setting up your station and the placement of your tools.</a:t>
            </a:r>
          </a:p>
          <a:p>
            <a:pPr lvl="1"/>
            <a:r>
              <a:rPr lang="en-US" dirty="0" smtClean="0"/>
              <a:t>Place all the tools you will need on a towel to one side of your cutting board</a:t>
            </a:r>
          </a:p>
          <a:p>
            <a:pPr lvl="1"/>
            <a:r>
              <a:rPr lang="en-US" dirty="0" smtClean="0"/>
              <a:t>Prepare for trash by having a bowl or other container to the other side of your cutting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8000" dirty="0" smtClean="0"/>
          </a:p>
          <a:p>
            <a:pPr algn="ctr">
              <a:buNone/>
            </a:pPr>
            <a:r>
              <a:rPr lang="en-US" sz="8000" dirty="0" smtClean="0"/>
              <a:t>Knife Cuts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Knife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Keep your fingers turned under and away from the blade when cutting (“claw grip”)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Use the knuckles of your fingers to keep your knife from cutting you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600200"/>
            <a:ext cx="1754717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3000" y="1828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Julienne: matchstick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420360" y="2438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1/8” x 1/8”</a:t>
            </a:r>
          </a:p>
          <a:p>
            <a:r>
              <a:rPr lang="en-US" dirty="0" smtClean="0"/>
              <a:t>1-2 inches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Julienne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Batonnet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“little stick”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¼ x ¼” </a:t>
            </a:r>
          </a:p>
          <a:p>
            <a:pPr marL="0" indent="0">
              <a:buNone/>
            </a:pPr>
            <a:r>
              <a:rPr lang="en-US" dirty="0" smtClean="0"/>
              <a:t>2 inches long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9624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55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Knives and Their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dirty="0" smtClean="0"/>
              <a:t>Chef’s knives: A chef’s knife has a strong rigid blade which makes it suitable for a wide range of jobs.  Uses include: dicing, chopping and trimming vegetables, meat and poultry, and chopping fresh herbs</a:t>
            </a:r>
          </a:p>
          <a:p>
            <a:endParaRPr lang="en-US" dirty="0" smtClean="0"/>
          </a:p>
        </p:txBody>
      </p:sp>
      <p:pic>
        <p:nvPicPr>
          <p:cNvPr id="1030" name="Picture 6" descr="https://www.togknives.com/wp-content/uploads/2013/07/TOG-Gyuto-3Quarter-Cut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74" y="3428999"/>
            <a:ext cx="4472526" cy="277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752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Brunoise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19600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371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962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9200" y="2743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1/8 x 1/8 x 1/8 cube</a:t>
            </a:r>
          </a:p>
          <a:p>
            <a:r>
              <a:rPr lang="en-US" dirty="0" smtClean="0"/>
              <a:t>Made from Julienne 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Brunoise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76400"/>
            <a:ext cx="216111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33600" y="1981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Small Dice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66800" y="2971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¼ x ¼ x ¼” cube made from </a:t>
            </a:r>
            <a:r>
              <a:rPr lang="en-US" dirty="0" err="1" smtClean="0"/>
              <a:t>Batonnet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27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Dice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752600"/>
            <a:ext cx="2059517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1981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Medium Dice</a:t>
            </a:r>
          </a:p>
          <a:p>
            <a:r>
              <a:rPr lang="en-US" sz="3600" dirty="0" smtClean="0"/>
              <a:t>½ inch cube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10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1910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9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2672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343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371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198120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Chiffonade</a:t>
            </a:r>
            <a:endParaRPr lang="en-US" sz="3600" dirty="0" smtClean="0"/>
          </a:p>
          <a:p>
            <a:r>
              <a:rPr lang="en-US" sz="2400" dirty="0" smtClean="0"/>
              <a:t>Easily damaged leaves</a:t>
            </a:r>
          </a:p>
          <a:p>
            <a:r>
              <a:rPr lang="en-US" sz="2400" dirty="0" smtClean="0"/>
              <a:t>Basil, Spinach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17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Chiffonade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96" y="1369874"/>
            <a:ext cx="4953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Diagonal</a:t>
            </a:r>
          </a:p>
          <a:p>
            <a:r>
              <a:rPr lang="en-US" sz="2800" dirty="0" smtClean="0"/>
              <a:t>Knife held at an angle to the item being cut</a:t>
            </a:r>
            <a:endParaRPr 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24200"/>
            <a:ext cx="4622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05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4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Diagonal Cuts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Garlic &amp; Onions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GARLIC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2095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2672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Knives and Their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Paring knife: A paring knife is a small short-bladed knife.  Uses include: cutting small items and/or softer items</a:t>
            </a:r>
          </a:p>
          <a:p>
            <a:endParaRPr lang="en-US" dirty="0"/>
          </a:p>
        </p:txBody>
      </p:sp>
      <p:pic>
        <p:nvPicPr>
          <p:cNvPr id="2050" name="Picture 2" descr="http://img2.foodservicewarehouse.com/Prd/1900SQ/DexterRussell_P40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4046" y="2760572"/>
            <a:ext cx="1919331" cy="33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Video, Garlic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Knives and Their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Bread/serrated knife: Serrated blades have a row of sharp teeth, like the edge of a saw.  Uses include: slicing loaves of bread and tomatoes</a:t>
            </a:r>
          </a:p>
          <a:p>
            <a:endParaRPr lang="en-US" dirty="0"/>
          </a:p>
        </p:txBody>
      </p:sp>
      <p:pic>
        <p:nvPicPr>
          <p:cNvPr id="3074" name="Picture 2" descr="http://www.hammerstahl.com/media/catalog/product/cache/1/image/800x800/9df78eab33525d08d6e5fb8d27136e95/8/_/8_bread_knif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3279775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Knives and Their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Boning Knife: used to remove bones from meat joints and poultry.  Strong, flexible blade.</a:t>
            </a:r>
            <a:endParaRPr lang="en-US" dirty="0"/>
          </a:p>
        </p:txBody>
      </p:sp>
      <p:pic>
        <p:nvPicPr>
          <p:cNvPr id="4098" name="Picture 2" descr="http://www.inthehaus.co.uk/_images/_images/zoom/1471-wt4604-14_boning_kn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27" y="3352800"/>
            <a:ext cx="49720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Knives and Their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Cleaver: Heavy, broad blade used for cutting meats</a:t>
            </a:r>
            <a:endParaRPr lang="en-US" dirty="0"/>
          </a:p>
        </p:txBody>
      </p:sp>
      <p:pic>
        <p:nvPicPr>
          <p:cNvPr id="5122" name="Picture 2" descr="http://ecx.images-amazon.com/images/I/51BDSWx4tkL._SL10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267200" cy="4876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TIP: The tip, which includes the point, is best used for cutting small and/or delicate foods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EDGE: Working part of the blade, from point to heel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SPINE: Top of the blade directly opposite the 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HEEL: Rear part of the edge. Cuts through large or tough foods when weight and force are needed.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" name="Content Placeholder 3" descr="parts_of_the_kn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524000"/>
            <a:ext cx="2667000" cy="4715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4048" cy="4572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TANG</a:t>
            </a:r>
            <a:r>
              <a:rPr lang="en-US" dirty="0"/>
              <a:t>: Part of the blade extending into the handle. Not all knives have tangs and some do not have visible </a:t>
            </a:r>
            <a:r>
              <a:rPr lang="en-US" dirty="0" smtClean="0"/>
              <a:t>tangs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Bolster: Thick band of steel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Handle: part of the knife that creates its grip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RIVETS: Used to hold the handle pieces and tang </a:t>
            </a:r>
            <a:r>
              <a:rPr lang="en-US" dirty="0" smtClean="0"/>
              <a:t>together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parts_of_the_kn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524000"/>
            <a:ext cx="2667000" cy="47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sz="8000" dirty="0" smtClean="0"/>
          </a:p>
          <a:p>
            <a:pPr algn="ctr">
              <a:buNone/>
            </a:pPr>
            <a:r>
              <a:rPr lang="en-US" sz="8000" dirty="0" smtClean="0"/>
              <a:t>Knife Safety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10326</TotalTime>
  <Words>717</Words>
  <Application>Microsoft Office PowerPoint</Application>
  <PresentationFormat>On-screen Show (4:3)</PresentationFormat>
  <Paragraphs>105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Knives</vt:lpstr>
      <vt:lpstr>Types of Knives and Their Uses</vt:lpstr>
      <vt:lpstr>Types of Knives and Their Uses</vt:lpstr>
      <vt:lpstr>Types of Knives and Their Uses</vt:lpstr>
      <vt:lpstr>Types of Knives and Their Uses</vt:lpstr>
      <vt:lpstr>Types of Knives and Their Uses</vt:lpstr>
      <vt:lpstr>Parts of a Knife</vt:lpstr>
      <vt:lpstr>Parts of a Knife</vt:lpstr>
      <vt:lpstr>PowerPoint Presentation</vt:lpstr>
      <vt:lpstr>Knife Safety</vt:lpstr>
      <vt:lpstr>Knife Safety</vt:lpstr>
      <vt:lpstr>Knife Safety</vt:lpstr>
      <vt:lpstr>Cutting Board Safety</vt:lpstr>
      <vt:lpstr>Mise En Place</vt:lpstr>
      <vt:lpstr>PowerPoint Presentation</vt:lpstr>
      <vt:lpstr>Knife Cuts</vt:lpstr>
      <vt:lpstr>PowerPoint Presentation</vt:lpstr>
      <vt:lpstr>Julienne Video</vt:lpstr>
      <vt:lpstr>PowerPoint Presentation</vt:lpstr>
      <vt:lpstr>PowerPoint Presentation</vt:lpstr>
      <vt:lpstr>Brunoise Video</vt:lpstr>
      <vt:lpstr>PowerPoint Presentation</vt:lpstr>
      <vt:lpstr>Small Dice Video</vt:lpstr>
      <vt:lpstr>PowerPoint Presentation</vt:lpstr>
      <vt:lpstr>PowerPoint Presentation</vt:lpstr>
      <vt:lpstr>Chiffonade Video</vt:lpstr>
      <vt:lpstr>PowerPoint Presentation</vt:lpstr>
      <vt:lpstr>Diagonal Cuts Video</vt:lpstr>
      <vt:lpstr>Cutting Garlic &amp; Onions</vt:lpstr>
      <vt:lpstr>Onion Video, Garlic 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Knives</dc:title>
  <dc:creator>Jenny</dc:creator>
  <cp:lastModifiedBy>Brittni Moffat</cp:lastModifiedBy>
  <cp:revision>48</cp:revision>
  <dcterms:created xsi:type="dcterms:W3CDTF">2013-01-27T21:18:49Z</dcterms:created>
  <dcterms:modified xsi:type="dcterms:W3CDTF">2015-09-17T21:15:29Z</dcterms:modified>
</cp:coreProperties>
</file>