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33" r:id="rId2"/>
    <p:sldId id="335" r:id="rId3"/>
    <p:sldId id="312" r:id="rId4"/>
    <p:sldId id="313" r:id="rId5"/>
    <p:sldId id="314" r:id="rId6"/>
    <p:sldId id="336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39C"/>
    <a:srgbClr val="F0BC8C"/>
    <a:srgbClr val="E99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70" autoAdjust="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587CC04-2B68-4516-8589-AD824D67F237}" type="datetimeFigureOut">
              <a:rPr lang="en-US"/>
              <a:pPr>
                <a:defRPr/>
              </a:pPr>
              <a:t>11/15/2015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944CE-A6B2-4517-8BEB-AF1B4690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4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4EE40F-1AD9-422C-B29C-C0CE8FA52E2E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455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117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102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103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3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4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20" name="Rectangle 7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21" name="Group 8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9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" name="Rectangle 10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25" name="Group 11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Freeform 1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3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88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89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5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6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0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3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4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1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1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2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0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3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7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94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5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6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75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6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7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8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9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0 h 1064"/>
                        <a:gd name="T2" fmla="*/ 0 w 2012"/>
                        <a:gd name="T3" fmla="*/ 0 h 1064"/>
                        <a:gd name="T4" fmla="*/ 0 w 2012"/>
                        <a:gd name="T5" fmla="*/ 0 h 1064"/>
                        <a:gd name="T6" fmla="*/ 0 w 2012"/>
                        <a:gd name="T7" fmla="*/ 0 h 1064"/>
                        <a:gd name="T8" fmla="*/ 0 w 2012"/>
                        <a:gd name="T9" fmla="*/ 0 h 1064"/>
                        <a:gd name="T10" fmla="*/ 0 w 2012"/>
                        <a:gd name="T11" fmla="*/ 0 h 1064"/>
                        <a:gd name="T12" fmla="*/ 0 w 2012"/>
                        <a:gd name="T13" fmla="*/ 0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" name="Group 50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1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Freeform 52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50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9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0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1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7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8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2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65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6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3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3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4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4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1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2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5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9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0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56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7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8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7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8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5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40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3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1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0 h 1064"/>
                        <a:gd name="T2" fmla="*/ 0 w 2012"/>
                        <a:gd name="T3" fmla="*/ 0 h 1064"/>
                        <a:gd name="T4" fmla="*/ 0 w 2012"/>
                        <a:gd name="T5" fmla="*/ 0 h 1064"/>
                        <a:gd name="T6" fmla="*/ 0 w 2012"/>
                        <a:gd name="T7" fmla="*/ 0 h 1064"/>
                        <a:gd name="T8" fmla="*/ 0 w 2012"/>
                        <a:gd name="T9" fmla="*/ 0 h 1064"/>
                        <a:gd name="T10" fmla="*/ 0 w 2012"/>
                        <a:gd name="T11" fmla="*/ 0 h 1064"/>
                        <a:gd name="T12" fmla="*/ 0 w 2012"/>
                        <a:gd name="T13" fmla="*/ 0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7" name="Group 89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0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0 w 2570"/>
                      <a:gd name="T1" fmla="*/ 0 h 2766"/>
                      <a:gd name="T2" fmla="*/ 0 w 2570"/>
                      <a:gd name="T3" fmla="*/ 0 h 2766"/>
                      <a:gd name="T4" fmla="*/ 0 w 2570"/>
                      <a:gd name="T5" fmla="*/ 0 h 2766"/>
                      <a:gd name="T6" fmla="*/ 0 w 2570"/>
                      <a:gd name="T7" fmla="*/ 0 h 2766"/>
                      <a:gd name="T8" fmla="*/ 0 w 2570"/>
                      <a:gd name="T9" fmla="*/ 0 h 2766"/>
                      <a:gd name="T10" fmla="*/ 0 w 2570"/>
                      <a:gd name="T11" fmla="*/ 0 h 2766"/>
                      <a:gd name="T12" fmla="*/ 0 w 2570"/>
                      <a:gd name="T13" fmla="*/ 0 h 2766"/>
                      <a:gd name="T14" fmla="*/ 0 w 2570"/>
                      <a:gd name="T15" fmla="*/ 0 h 2766"/>
                      <a:gd name="T16" fmla="*/ 0 w 2570"/>
                      <a:gd name="T17" fmla="*/ 0 h 2766"/>
                      <a:gd name="T18" fmla="*/ 0 w 2570"/>
                      <a:gd name="T19" fmla="*/ 0 h 2766"/>
                      <a:gd name="T20" fmla="*/ 0 w 2570"/>
                      <a:gd name="T21" fmla="*/ 0 h 2766"/>
                      <a:gd name="T22" fmla="*/ 0 w 2570"/>
                      <a:gd name="T23" fmla="*/ 0 h 2766"/>
                      <a:gd name="T24" fmla="*/ 0 w 2570"/>
                      <a:gd name="T25" fmla="*/ 0 h 2766"/>
                      <a:gd name="T26" fmla="*/ 0 w 2570"/>
                      <a:gd name="T27" fmla="*/ 0 h 2766"/>
                      <a:gd name="T28" fmla="*/ 0 w 2570"/>
                      <a:gd name="T29" fmla="*/ 0 h 2766"/>
                      <a:gd name="T30" fmla="*/ 0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0 w 2570"/>
                      <a:gd name="T1" fmla="*/ 0 h 2766"/>
                      <a:gd name="T2" fmla="*/ 0 w 2570"/>
                      <a:gd name="T3" fmla="*/ 0 h 2766"/>
                      <a:gd name="T4" fmla="*/ 0 w 2570"/>
                      <a:gd name="T5" fmla="*/ 0 h 2766"/>
                      <a:gd name="T6" fmla="*/ 0 w 2570"/>
                      <a:gd name="T7" fmla="*/ 0 h 2766"/>
                      <a:gd name="T8" fmla="*/ 0 w 2570"/>
                      <a:gd name="T9" fmla="*/ 0 h 2766"/>
                      <a:gd name="T10" fmla="*/ 0 w 2570"/>
                      <a:gd name="T11" fmla="*/ 0 h 2766"/>
                      <a:gd name="T12" fmla="*/ 0 w 2570"/>
                      <a:gd name="T13" fmla="*/ 0 h 2766"/>
                      <a:gd name="T14" fmla="*/ 0 w 2570"/>
                      <a:gd name="T15" fmla="*/ 0 h 2766"/>
                      <a:gd name="T16" fmla="*/ 0 w 2570"/>
                      <a:gd name="T17" fmla="*/ 0 h 2766"/>
                      <a:gd name="T18" fmla="*/ 0 w 2570"/>
                      <a:gd name="T19" fmla="*/ 0 h 2766"/>
                      <a:gd name="T20" fmla="*/ 0 w 2570"/>
                      <a:gd name="T21" fmla="*/ 0 h 2766"/>
                      <a:gd name="T22" fmla="*/ 0 w 2570"/>
                      <a:gd name="T23" fmla="*/ 0 h 2766"/>
                      <a:gd name="T24" fmla="*/ 0 w 2570"/>
                      <a:gd name="T25" fmla="*/ 0 h 2766"/>
                      <a:gd name="T26" fmla="*/ 0 w 2570"/>
                      <a:gd name="T27" fmla="*/ 0 h 2766"/>
                      <a:gd name="T28" fmla="*/ 0 w 2570"/>
                      <a:gd name="T29" fmla="*/ 0 h 2766"/>
                      <a:gd name="T30" fmla="*/ 0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" name="Freeform 92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0 w 2570"/>
                    <a:gd name="T1" fmla="*/ 0 h 2766"/>
                    <a:gd name="T2" fmla="*/ 0 w 2570"/>
                    <a:gd name="T3" fmla="*/ 0 h 2766"/>
                    <a:gd name="T4" fmla="*/ 0 w 2570"/>
                    <a:gd name="T5" fmla="*/ 0 h 2766"/>
                    <a:gd name="T6" fmla="*/ 0 w 2570"/>
                    <a:gd name="T7" fmla="*/ 0 h 2766"/>
                    <a:gd name="T8" fmla="*/ 0 w 2570"/>
                    <a:gd name="T9" fmla="*/ 0 h 2766"/>
                    <a:gd name="T10" fmla="*/ 0 w 2570"/>
                    <a:gd name="T11" fmla="*/ 0 h 2766"/>
                    <a:gd name="T12" fmla="*/ 0 w 2570"/>
                    <a:gd name="T13" fmla="*/ 0 h 2766"/>
                    <a:gd name="T14" fmla="*/ 0 w 2570"/>
                    <a:gd name="T15" fmla="*/ 0 h 2766"/>
                    <a:gd name="T16" fmla="*/ 0 w 2570"/>
                    <a:gd name="T17" fmla="*/ 0 h 2766"/>
                    <a:gd name="T18" fmla="*/ 0 w 2570"/>
                    <a:gd name="T19" fmla="*/ 0 h 2766"/>
                    <a:gd name="T20" fmla="*/ 0 w 2570"/>
                    <a:gd name="T21" fmla="*/ 0 h 2766"/>
                    <a:gd name="T22" fmla="*/ 0 w 2570"/>
                    <a:gd name="T23" fmla="*/ 0 h 2766"/>
                    <a:gd name="T24" fmla="*/ 0 w 2570"/>
                    <a:gd name="T25" fmla="*/ 0 h 2766"/>
                    <a:gd name="T26" fmla="*/ 0 w 2570"/>
                    <a:gd name="T27" fmla="*/ 0 h 2766"/>
                    <a:gd name="T28" fmla="*/ 0 w 2570"/>
                    <a:gd name="T29" fmla="*/ 0 h 2766"/>
                    <a:gd name="T30" fmla="*/ 0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Freeform 93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0 w 2570"/>
                    <a:gd name="T1" fmla="*/ 0 h 2766"/>
                    <a:gd name="T2" fmla="*/ 0 w 2570"/>
                    <a:gd name="T3" fmla="*/ 0 h 2766"/>
                    <a:gd name="T4" fmla="*/ 0 w 2570"/>
                    <a:gd name="T5" fmla="*/ 0 h 2766"/>
                    <a:gd name="T6" fmla="*/ 0 w 2570"/>
                    <a:gd name="T7" fmla="*/ 0 h 2766"/>
                    <a:gd name="T8" fmla="*/ 0 w 2570"/>
                    <a:gd name="T9" fmla="*/ 0 h 2766"/>
                    <a:gd name="T10" fmla="*/ 0 w 2570"/>
                    <a:gd name="T11" fmla="*/ 0 h 2766"/>
                    <a:gd name="T12" fmla="*/ 0 w 2570"/>
                    <a:gd name="T13" fmla="*/ 0 h 2766"/>
                    <a:gd name="T14" fmla="*/ 0 w 2570"/>
                    <a:gd name="T15" fmla="*/ 0 h 2766"/>
                    <a:gd name="T16" fmla="*/ 0 w 2570"/>
                    <a:gd name="T17" fmla="*/ 0 h 2766"/>
                    <a:gd name="T18" fmla="*/ 0 w 2570"/>
                    <a:gd name="T19" fmla="*/ 0 h 2766"/>
                    <a:gd name="T20" fmla="*/ 0 w 2570"/>
                    <a:gd name="T21" fmla="*/ 0 h 2766"/>
                    <a:gd name="T22" fmla="*/ 0 w 2570"/>
                    <a:gd name="T23" fmla="*/ 0 h 2766"/>
                    <a:gd name="T24" fmla="*/ 0 w 2570"/>
                    <a:gd name="T25" fmla="*/ 0 h 2766"/>
                    <a:gd name="T26" fmla="*/ 0 w 2570"/>
                    <a:gd name="T27" fmla="*/ 0 h 2766"/>
                    <a:gd name="T28" fmla="*/ 0 w 2570"/>
                    <a:gd name="T29" fmla="*/ 0 h 2766"/>
                    <a:gd name="T30" fmla="*/ 0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2" name="Rectangle 105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108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9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AutoShape 110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AutoShape 111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112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13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AutoShape 114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AutoShape 115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3887" name="Rectangle 9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888" name="Rectangle 9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9" name="Rectangle 9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" name="Rectangle 9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" name="Rectangle 9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833EF-D6AE-4559-BF8A-84694A642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12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489D0-AE50-48B0-AA9F-9FA55CF9D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25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B882D-C8EF-4C6A-8340-D4840C24A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59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66382-EDA6-45A4-902D-89C7EA516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40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21B23-002C-429A-8678-8944B7E5B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82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79B3D-5096-448A-A687-CC437C20B8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22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C7D4F-8829-4E3A-A153-54916686E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4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60F9F-9B2B-40E4-BD71-F5F5AEBA2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06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F1523-0E80-498F-82D0-654CFC78D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9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FBF9D-3C6A-41D0-8035-05C5CB941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71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ADD5F-CFB5-4264-B6F2-CB3817BD5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99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4BB5E-5AF0-4F26-A937-771264800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02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6EA7B-E363-4FC7-843F-8A3B0E7DE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76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BB782-4660-4724-A947-18AC22E4C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4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100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4" name="Rectangle 3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33" name="Rectangle 5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22534" name="Rectangle 6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1038" name="Rectangle 7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039" name="Group 8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1040" name="AutoShape 9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41" name="Rectangle 10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042" name="Group 11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1088" name="Freeform 1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1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90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4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5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6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2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3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7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120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21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8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8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9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09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6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7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10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4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5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111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2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113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92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103" name="Freeform 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4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3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101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2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4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99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100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95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97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98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96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0 h 1064"/>
                        <a:gd name="T2" fmla="*/ 0 w 2012"/>
                        <a:gd name="T3" fmla="*/ 0 h 1064"/>
                        <a:gd name="T4" fmla="*/ 0 w 2012"/>
                        <a:gd name="T5" fmla="*/ 0 h 1064"/>
                        <a:gd name="T6" fmla="*/ 0 w 2012"/>
                        <a:gd name="T7" fmla="*/ 0 h 1064"/>
                        <a:gd name="T8" fmla="*/ 0 w 2012"/>
                        <a:gd name="T9" fmla="*/ 0 h 1064"/>
                        <a:gd name="T10" fmla="*/ 0 w 2012"/>
                        <a:gd name="T11" fmla="*/ 0 h 1064"/>
                        <a:gd name="T12" fmla="*/ 0 w 2012"/>
                        <a:gd name="T13" fmla="*/ 0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3" name="Group 50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1050" name="Freeform 51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52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190 h 96"/>
                      <a:gd name="T6" fmla="*/ 86 w 230"/>
                      <a:gd name="T7" fmla="*/ 233 h 96"/>
                      <a:gd name="T8" fmla="*/ 204 w 230"/>
                      <a:gd name="T9" fmla="*/ 233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52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6" name="Freeform 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7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68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4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5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69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82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3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0 h 1064"/>
                            <a:gd name="T2" fmla="*/ 0 w 2012"/>
                            <a:gd name="T3" fmla="*/ 0 h 1064"/>
                            <a:gd name="T4" fmla="*/ 0 w 2012"/>
                            <a:gd name="T5" fmla="*/ 0 h 1064"/>
                            <a:gd name="T6" fmla="*/ 0 w 2012"/>
                            <a:gd name="T7" fmla="*/ 0 h 1064"/>
                            <a:gd name="T8" fmla="*/ 0 w 2012"/>
                            <a:gd name="T9" fmla="*/ 0 h 1064"/>
                            <a:gd name="T10" fmla="*/ 0 w 2012"/>
                            <a:gd name="T11" fmla="*/ 0 h 1064"/>
                            <a:gd name="T12" fmla="*/ 0 w 2012"/>
                            <a:gd name="T13" fmla="*/ 0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0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0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81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1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8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9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2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6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7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1073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4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75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796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054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65" name="Freeform 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6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063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4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61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2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0 h 1064"/>
                          <a:gd name="T2" fmla="*/ 0 w 2012"/>
                          <a:gd name="T3" fmla="*/ 0 h 1064"/>
                          <a:gd name="T4" fmla="*/ 0 w 2012"/>
                          <a:gd name="T5" fmla="*/ 0 h 1064"/>
                          <a:gd name="T6" fmla="*/ 0 w 2012"/>
                          <a:gd name="T7" fmla="*/ 0 h 1064"/>
                          <a:gd name="T8" fmla="*/ 0 w 2012"/>
                          <a:gd name="T9" fmla="*/ 0 h 1064"/>
                          <a:gd name="T10" fmla="*/ 0 w 2012"/>
                          <a:gd name="T11" fmla="*/ 0 h 1064"/>
                          <a:gd name="T12" fmla="*/ 0 w 2012"/>
                          <a:gd name="T13" fmla="*/ 0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57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59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60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58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0 h 1064"/>
                        <a:gd name="T2" fmla="*/ 0 w 2012"/>
                        <a:gd name="T3" fmla="*/ 0 h 1064"/>
                        <a:gd name="T4" fmla="*/ 0 w 2012"/>
                        <a:gd name="T5" fmla="*/ 0 h 1064"/>
                        <a:gd name="T6" fmla="*/ 0 w 2012"/>
                        <a:gd name="T7" fmla="*/ 0 h 1064"/>
                        <a:gd name="T8" fmla="*/ 0 w 2012"/>
                        <a:gd name="T9" fmla="*/ 0 h 1064"/>
                        <a:gd name="T10" fmla="*/ 0 w 2012"/>
                        <a:gd name="T11" fmla="*/ 0 h 1064"/>
                        <a:gd name="T12" fmla="*/ 0 w 2012"/>
                        <a:gd name="T13" fmla="*/ 0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1796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44" name="Group 89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1048" name="Freeform 90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0 w 2570"/>
                      <a:gd name="T1" fmla="*/ 0 h 2766"/>
                      <a:gd name="T2" fmla="*/ 0 w 2570"/>
                      <a:gd name="T3" fmla="*/ 0 h 2766"/>
                      <a:gd name="T4" fmla="*/ 0 w 2570"/>
                      <a:gd name="T5" fmla="*/ 0 h 2766"/>
                      <a:gd name="T6" fmla="*/ 0 w 2570"/>
                      <a:gd name="T7" fmla="*/ 0 h 2766"/>
                      <a:gd name="T8" fmla="*/ 0 w 2570"/>
                      <a:gd name="T9" fmla="*/ 0 h 2766"/>
                      <a:gd name="T10" fmla="*/ 0 w 2570"/>
                      <a:gd name="T11" fmla="*/ 0 h 2766"/>
                      <a:gd name="T12" fmla="*/ 0 w 2570"/>
                      <a:gd name="T13" fmla="*/ 0 h 2766"/>
                      <a:gd name="T14" fmla="*/ 0 w 2570"/>
                      <a:gd name="T15" fmla="*/ 0 h 2766"/>
                      <a:gd name="T16" fmla="*/ 0 w 2570"/>
                      <a:gd name="T17" fmla="*/ 0 h 2766"/>
                      <a:gd name="T18" fmla="*/ 0 w 2570"/>
                      <a:gd name="T19" fmla="*/ 0 h 2766"/>
                      <a:gd name="T20" fmla="*/ 0 w 2570"/>
                      <a:gd name="T21" fmla="*/ 0 h 2766"/>
                      <a:gd name="T22" fmla="*/ 0 w 2570"/>
                      <a:gd name="T23" fmla="*/ 0 h 2766"/>
                      <a:gd name="T24" fmla="*/ 0 w 2570"/>
                      <a:gd name="T25" fmla="*/ 0 h 2766"/>
                      <a:gd name="T26" fmla="*/ 0 w 2570"/>
                      <a:gd name="T27" fmla="*/ 0 h 2766"/>
                      <a:gd name="T28" fmla="*/ 0 w 2570"/>
                      <a:gd name="T29" fmla="*/ 0 h 2766"/>
                      <a:gd name="T30" fmla="*/ 0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0 w 2570"/>
                      <a:gd name="T1" fmla="*/ 0 h 2766"/>
                      <a:gd name="T2" fmla="*/ 0 w 2570"/>
                      <a:gd name="T3" fmla="*/ 0 h 2766"/>
                      <a:gd name="T4" fmla="*/ 0 w 2570"/>
                      <a:gd name="T5" fmla="*/ 0 h 2766"/>
                      <a:gd name="T6" fmla="*/ 0 w 2570"/>
                      <a:gd name="T7" fmla="*/ 0 h 2766"/>
                      <a:gd name="T8" fmla="*/ 0 w 2570"/>
                      <a:gd name="T9" fmla="*/ 0 h 2766"/>
                      <a:gd name="T10" fmla="*/ 0 w 2570"/>
                      <a:gd name="T11" fmla="*/ 0 h 2766"/>
                      <a:gd name="T12" fmla="*/ 0 w 2570"/>
                      <a:gd name="T13" fmla="*/ 0 h 2766"/>
                      <a:gd name="T14" fmla="*/ 0 w 2570"/>
                      <a:gd name="T15" fmla="*/ 0 h 2766"/>
                      <a:gd name="T16" fmla="*/ 0 w 2570"/>
                      <a:gd name="T17" fmla="*/ 0 h 2766"/>
                      <a:gd name="T18" fmla="*/ 0 w 2570"/>
                      <a:gd name="T19" fmla="*/ 0 h 2766"/>
                      <a:gd name="T20" fmla="*/ 0 w 2570"/>
                      <a:gd name="T21" fmla="*/ 0 h 2766"/>
                      <a:gd name="T22" fmla="*/ 0 w 2570"/>
                      <a:gd name="T23" fmla="*/ 0 h 2766"/>
                      <a:gd name="T24" fmla="*/ 0 w 2570"/>
                      <a:gd name="T25" fmla="*/ 0 h 2766"/>
                      <a:gd name="T26" fmla="*/ 0 w 2570"/>
                      <a:gd name="T27" fmla="*/ 0 h 2766"/>
                      <a:gd name="T28" fmla="*/ 0 w 2570"/>
                      <a:gd name="T29" fmla="*/ 0 h 2766"/>
                      <a:gd name="T30" fmla="*/ 0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chemeClr val="accent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5" name="Freeform 92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0 w 2570"/>
                    <a:gd name="T1" fmla="*/ 0 h 2766"/>
                    <a:gd name="T2" fmla="*/ 0 w 2570"/>
                    <a:gd name="T3" fmla="*/ 0 h 2766"/>
                    <a:gd name="T4" fmla="*/ 0 w 2570"/>
                    <a:gd name="T5" fmla="*/ 0 h 2766"/>
                    <a:gd name="T6" fmla="*/ 0 w 2570"/>
                    <a:gd name="T7" fmla="*/ 0 h 2766"/>
                    <a:gd name="T8" fmla="*/ 0 w 2570"/>
                    <a:gd name="T9" fmla="*/ 0 h 2766"/>
                    <a:gd name="T10" fmla="*/ 0 w 2570"/>
                    <a:gd name="T11" fmla="*/ 0 h 2766"/>
                    <a:gd name="T12" fmla="*/ 0 w 2570"/>
                    <a:gd name="T13" fmla="*/ 0 h 2766"/>
                    <a:gd name="T14" fmla="*/ 0 w 2570"/>
                    <a:gd name="T15" fmla="*/ 0 h 2766"/>
                    <a:gd name="T16" fmla="*/ 0 w 2570"/>
                    <a:gd name="T17" fmla="*/ 0 h 2766"/>
                    <a:gd name="T18" fmla="*/ 0 w 2570"/>
                    <a:gd name="T19" fmla="*/ 0 h 2766"/>
                    <a:gd name="T20" fmla="*/ 0 w 2570"/>
                    <a:gd name="T21" fmla="*/ 0 h 2766"/>
                    <a:gd name="T22" fmla="*/ 0 w 2570"/>
                    <a:gd name="T23" fmla="*/ 0 h 2766"/>
                    <a:gd name="T24" fmla="*/ 0 w 2570"/>
                    <a:gd name="T25" fmla="*/ 0 h 2766"/>
                    <a:gd name="T26" fmla="*/ 0 w 2570"/>
                    <a:gd name="T27" fmla="*/ 0 h 2766"/>
                    <a:gd name="T28" fmla="*/ 0 w 2570"/>
                    <a:gd name="T29" fmla="*/ 0 h 2766"/>
                    <a:gd name="T30" fmla="*/ 0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Freeform 93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0 w 2570"/>
                    <a:gd name="T1" fmla="*/ 0 h 2766"/>
                    <a:gd name="T2" fmla="*/ 0 w 2570"/>
                    <a:gd name="T3" fmla="*/ 0 h 2766"/>
                    <a:gd name="T4" fmla="*/ 0 w 2570"/>
                    <a:gd name="T5" fmla="*/ 0 h 2766"/>
                    <a:gd name="T6" fmla="*/ 0 w 2570"/>
                    <a:gd name="T7" fmla="*/ 0 h 2766"/>
                    <a:gd name="T8" fmla="*/ 0 w 2570"/>
                    <a:gd name="T9" fmla="*/ 0 h 2766"/>
                    <a:gd name="T10" fmla="*/ 0 w 2570"/>
                    <a:gd name="T11" fmla="*/ 0 h 2766"/>
                    <a:gd name="T12" fmla="*/ 0 w 2570"/>
                    <a:gd name="T13" fmla="*/ 0 h 2766"/>
                    <a:gd name="T14" fmla="*/ 0 w 2570"/>
                    <a:gd name="T15" fmla="*/ 0 h 2766"/>
                    <a:gd name="T16" fmla="*/ 0 w 2570"/>
                    <a:gd name="T17" fmla="*/ 0 h 2766"/>
                    <a:gd name="T18" fmla="*/ 0 w 2570"/>
                    <a:gd name="T19" fmla="*/ 0 h 2766"/>
                    <a:gd name="T20" fmla="*/ 0 w 2570"/>
                    <a:gd name="T21" fmla="*/ 0 h 2766"/>
                    <a:gd name="T22" fmla="*/ 0 w 2570"/>
                    <a:gd name="T23" fmla="*/ 0 h 2766"/>
                    <a:gd name="T24" fmla="*/ 0 w 2570"/>
                    <a:gd name="T25" fmla="*/ 0 h 2766"/>
                    <a:gd name="T26" fmla="*/ 0 w 2570"/>
                    <a:gd name="T27" fmla="*/ 0 h 2766"/>
                    <a:gd name="T28" fmla="*/ 0 w 2570"/>
                    <a:gd name="T29" fmla="*/ 0 h 2766"/>
                    <a:gd name="T30" fmla="*/ 0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1033" name="Rectangle 101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7" name="Rectangle 9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625" name="Rectangle 9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i="1" dirty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26" name="Rectangle 9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 dirty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27" name="Rectangle 9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</a:defRPr>
            </a:lvl1pPr>
          </a:lstStyle>
          <a:p>
            <a:fld id="{D8712555-4FF6-4F2C-9378-330BF37D21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0070C0"/>
                </a:solidFill>
              </a:rPr>
              <a:t>Harmony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500" dirty="0" smtClean="0"/>
              <a:t>There are 2 types of harmony.</a:t>
            </a:r>
          </a:p>
          <a:p>
            <a:pPr lvl="1" eaLnBrk="1" hangingPunct="1"/>
            <a:r>
              <a:rPr lang="en-US" altLang="en-US" sz="4500" dirty="0" smtClean="0"/>
              <a:t>Unity</a:t>
            </a:r>
          </a:p>
          <a:p>
            <a:pPr lvl="1" eaLnBrk="1" hangingPunct="1"/>
            <a:r>
              <a:rPr lang="en-US" altLang="en-US" sz="4500" dirty="0" smtClean="0"/>
              <a:t>Variety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8789" y="13171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</a:rPr>
              <a:t>What is creating unity and variety?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9624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UNITY</a:t>
            </a:r>
            <a:r>
              <a:rPr lang="en-US" dirty="0" smtClean="0"/>
              <a:t>: </a:t>
            </a:r>
            <a:r>
              <a:rPr lang="en-US" sz="1600" dirty="0" smtClean="0"/>
              <a:t>(Things that are the same)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Color scheme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Style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Size of furnishings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Wood elements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VARIETY</a:t>
            </a:r>
            <a:r>
              <a:rPr lang="en-US" dirty="0" smtClean="0"/>
              <a:t>: </a:t>
            </a:r>
            <a:r>
              <a:rPr lang="en-US" sz="1600" dirty="0" smtClean="0"/>
              <a:t>(</a:t>
            </a:r>
            <a:r>
              <a:rPr lang="en-US" sz="1600" dirty="0"/>
              <a:t>Things that </a:t>
            </a:r>
            <a:r>
              <a:rPr lang="en-US" sz="1600" dirty="0" smtClean="0"/>
              <a:t>are different)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All of the accessories and the different prints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4103" name="Picture 7" descr="To create unity, use different shades of the same color. | 19 Foolproof Ways To Make A Small Space Feel So Much Bigger: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3" y="1524000"/>
            <a:ext cx="3429000" cy="513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38100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>
                <a:solidFill>
                  <a:srgbClr val="0070C0"/>
                </a:solidFill>
              </a:rPr>
              <a:t>UNITY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7458" y="2173995"/>
            <a:ext cx="3810000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Unity occurs when all the parts of a home or room are related by one idea. 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A unified design has consistency of </a:t>
            </a:r>
            <a:r>
              <a:rPr lang="en-US" altLang="en-US" b="1" u="sng" dirty="0" smtClean="0"/>
              <a:t>style</a:t>
            </a:r>
          </a:p>
        </p:txBody>
      </p:sp>
      <p:sp>
        <p:nvSpPr>
          <p:cNvPr id="5124" name="ClipArt Placeholder 1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5127" name="Picture 7" descr="Furniture Layout Ideas : Balance and Symmetry - Kylie M Interiors.  Learn how to create a furniture layout.  Love this living room with gray couches, jute rug and green chartreuse chairs. #FurnitureLayout #LivingRoomIdeas #Fireplac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609600"/>
            <a:ext cx="4286250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623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>
                <a:solidFill>
                  <a:srgbClr val="0070C0"/>
                </a:solidFill>
              </a:rPr>
              <a:t>VARIETY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5128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When two or more different elements of design are used to add interest to a design.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Variety can be achieved by incorporating items outside the style or theme.  This helps to avoid sameness.</a:t>
            </a:r>
          </a:p>
        </p:txBody>
      </p:sp>
      <p:pic>
        <p:nvPicPr>
          <p:cNvPr id="6150" name="Picture 6" descr="7 Ways to Fill Up Your Walls | Interior Design Styles and Color Schemes for Home Decorating | HGTV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76991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331" y="328749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dirty="0" smtClean="0">
                <a:solidFill>
                  <a:srgbClr val="0070C0"/>
                </a:solidFill>
              </a:rPr>
              <a:t>HARMONY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84317"/>
            <a:ext cx="3429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Is achieved when unity and variety are effectively combined.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Carrying variety too far creates confusion.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 lack of unity may make a small home seem even smaller.</a:t>
            </a:r>
          </a:p>
        </p:txBody>
      </p:sp>
      <p:sp>
        <p:nvSpPr>
          <p:cNvPr id="2" name="Online Image Placeholder 1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7174" name="Picture 6" descr="Navy Blue &amp; Lime Green Home Decor | Seahawk color decor | I actually really like that color combination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4826"/>
            <a:ext cx="4872173" cy="487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9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Harmony Quilt Block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half" idx="1"/>
          </p:nvPr>
        </p:nvSpPr>
        <p:spPr>
          <a:xfrm>
            <a:off x="409575" y="1676400"/>
            <a:ext cx="4038600" cy="4827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Pick 3-4 </a:t>
            </a:r>
            <a:r>
              <a:rPr lang="en-US" altLang="en-US" dirty="0" smtClean="0"/>
              <a:t>pieces of colored paper </a:t>
            </a:r>
            <a:r>
              <a:rPr lang="en-US" altLang="en-US" dirty="0" smtClean="0"/>
              <a:t>to create 2-4 different block designs.  Then repeat those designs to fill in the grid provided.  This will illustrate Harmony.</a:t>
            </a:r>
          </a:p>
        </p:txBody>
      </p:sp>
      <p:pic>
        <p:nvPicPr>
          <p:cNvPr id="8196" name="Picture 14" descr="https://quillingsuperstore.3dcartstores.com/assets/images/qc/QuiltBlockSamplerKit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" r="50000" b="50000"/>
          <a:stretch>
            <a:fillRect/>
          </a:stretch>
        </p:blipFill>
        <p:spPr bwMode="auto">
          <a:xfrm>
            <a:off x="4702175" y="1752600"/>
            <a:ext cx="19939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4367213" y="5672138"/>
            <a:ext cx="4495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/>
              <a:t>Variety</a:t>
            </a:r>
            <a:r>
              <a:rPr lang="en-US" altLang="en-US" dirty="0"/>
              <a:t> in block </a:t>
            </a:r>
            <a:r>
              <a:rPr lang="en-US" altLang="en-US" u="sng" dirty="0"/>
              <a:t>design</a:t>
            </a:r>
            <a:r>
              <a:rPr lang="en-US" altLang="en-US" dirty="0"/>
              <a:t> and </a:t>
            </a:r>
            <a:r>
              <a:rPr lang="en-US" altLang="en-US" sz="3600" b="1" dirty="0"/>
              <a:t>Unity</a:t>
            </a:r>
            <a:r>
              <a:rPr lang="en-US" altLang="en-US" dirty="0"/>
              <a:t> in block </a:t>
            </a:r>
            <a:r>
              <a:rPr lang="en-US" altLang="en-US" u="sng" dirty="0"/>
              <a:t>colors</a:t>
            </a:r>
          </a:p>
        </p:txBody>
      </p:sp>
      <p:pic>
        <p:nvPicPr>
          <p:cNvPr id="8198" name="Picture 14" descr="https://quillingsuperstore.3dcartstores.com/assets/images/qc/QuiltBlockSamplerKit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" r="50000" b="50000"/>
          <a:stretch>
            <a:fillRect/>
          </a:stretch>
        </p:blipFill>
        <p:spPr bwMode="auto">
          <a:xfrm>
            <a:off x="6689725" y="1752600"/>
            <a:ext cx="197961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4" descr="https://quillingsuperstore.3dcartstores.com/assets/images/qc/QuiltBlockSamplerKit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>
            <a:fillRect/>
          </a:stretch>
        </p:blipFill>
        <p:spPr bwMode="auto">
          <a:xfrm>
            <a:off x="6650038" y="3733800"/>
            <a:ext cx="20193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4" descr="https://quillingsuperstore.3dcartstores.com/assets/images/qc/QuiltBlockSamplerKit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>
            <a:fillRect/>
          </a:stretch>
        </p:blipFill>
        <p:spPr bwMode="auto">
          <a:xfrm>
            <a:off x="4702175" y="3733800"/>
            <a:ext cx="20193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anesque">
  <a:themeElements>
    <a:clrScheme name="Romanesque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Romanesq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omanesque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Designs\Romanesque.pot</Template>
  <TotalTime>1079</TotalTime>
  <Words>185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Romanesque</vt:lpstr>
      <vt:lpstr>Harmony</vt:lpstr>
      <vt:lpstr>What is creating unity and variety?</vt:lpstr>
      <vt:lpstr>UNITY</vt:lpstr>
      <vt:lpstr>VARIETY</vt:lpstr>
      <vt:lpstr>HARMONY</vt:lpstr>
      <vt:lpstr>Harmony Quilt Block</vt:lpstr>
    </vt:vector>
  </TitlesOfParts>
  <Company>Weber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DESIGN</dc:title>
  <dc:creator>WSD  Student/Staff</dc:creator>
  <cp:lastModifiedBy>Brittni Moffat</cp:lastModifiedBy>
  <cp:revision>29</cp:revision>
  <cp:lastPrinted>1601-01-01T00:00:00Z</cp:lastPrinted>
  <dcterms:created xsi:type="dcterms:W3CDTF">2003-04-08T18:37:09Z</dcterms:created>
  <dcterms:modified xsi:type="dcterms:W3CDTF">2015-11-16T04:47:49Z</dcterms:modified>
</cp:coreProperties>
</file>