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84" r:id="rId5"/>
    <p:sldId id="285" r:id="rId6"/>
    <p:sldId id="316" r:id="rId7"/>
    <p:sldId id="286" r:id="rId8"/>
    <p:sldId id="287" r:id="rId9"/>
    <p:sldId id="315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59" r:id="rId18"/>
    <p:sldId id="260" r:id="rId19"/>
    <p:sldId id="261" r:id="rId20"/>
    <p:sldId id="311" r:id="rId21"/>
    <p:sldId id="297" r:id="rId22"/>
    <p:sldId id="299" r:id="rId23"/>
    <p:sldId id="262" r:id="rId24"/>
    <p:sldId id="295" r:id="rId25"/>
    <p:sldId id="296" r:id="rId26"/>
    <p:sldId id="300" r:id="rId27"/>
    <p:sldId id="263" r:id="rId28"/>
    <p:sldId id="264" r:id="rId29"/>
    <p:sldId id="312" r:id="rId30"/>
    <p:sldId id="314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26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103" d="100"/>
          <a:sy n="103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CFF71-9707-4C1D-BFB1-E95B9DCF3F9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7A585-F14E-40A1-8C17-854F1E76C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17F5-44D2-498D-9B59-D82E082D329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C914-F909-4966-B157-87EAEB551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1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4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6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07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8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0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93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1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44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65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42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3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53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4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38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48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97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3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2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589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87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72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72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2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51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9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5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C914-F909-4966-B157-87EAEB551C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67E36E-7B07-40E4-9EE6-D8D859F3F075}" type="datetimeFigureOut">
              <a:rPr lang="en-US" smtClean="0"/>
              <a:t>2/9/2016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 and </a:t>
            </a:r>
            <a:r>
              <a:rPr lang="en-US" smtClean="0"/>
              <a:t>Decorative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373"/>
            <a:ext cx="6596063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3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34925"/>
            <a:ext cx="5059362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5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4676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T0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698750" cy="405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TT00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17" y="1856026"/>
            <a:ext cx="5733888" cy="42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9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T0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6917"/>
            <a:ext cx="4114800" cy="589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9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T0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9" y="762000"/>
            <a:ext cx="35988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TT0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99" y="762000"/>
            <a:ext cx="3333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T0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939"/>
            <a:ext cx="4114800" cy="57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TT00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427162"/>
            <a:ext cx="36004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will the object be made of?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048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alcazarfurniture.com/assets/images/global_furniture_usa/012-Sofa-bed/Contemporary-Black-Leather-Sofa-Bed-012-B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47899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will the object be made?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demotix.com/sites/default/files/imagecache/large_610x456_scaled/photos/79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064540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xtremehowto.com/wp-content/uploads/2011/07/art_60497_wdhelp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4" y="4114800"/>
            <a:ext cx="3551575" cy="25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the object </a:t>
            </a:r>
            <a:r>
              <a:rPr lang="en-US" sz="2800" b="1" dirty="0" smtClean="0"/>
              <a:t>appropriate</a:t>
            </a:r>
            <a:r>
              <a:rPr lang="en-US" sz="2800" dirty="0" smtClean="0"/>
              <a:t> and </a:t>
            </a:r>
            <a:r>
              <a:rPr lang="en-US" sz="2800" b="1" dirty="0" smtClean="0"/>
              <a:t>appealing</a:t>
            </a:r>
            <a:r>
              <a:rPr lang="en-US" sz="2800" dirty="0" smtClean="0"/>
              <a:t> to the user?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874264" cy="3832352"/>
          </a:xfrm>
          <a:prstGeom prst="rect">
            <a:avLst/>
          </a:prstGeom>
        </p:spPr>
      </p:pic>
      <p:pic>
        <p:nvPicPr>
          <p:cNvPr id="3074" name="Picture 2" descr="http://www.decodir.com/wp-content/uploads/2010/03/integrated-tv-in-modern-living-room-design-ideas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6776"/>
            <a:ext cx="486383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the </a:t>
            </a:r>
            <a:r>
              <a:rPr lang="en-US" sz="4000" b="1" dirty="0"/>
              <a:t>s</a:t>
            </a:r>
            <a:r>
              <a:rPr lang="en-US" sz="4000" b="1" dirty="0" smtClean="0"/>
              <a:t>electing</a:t>
            </a:r>
            <a:r>
              <a:rPr lang="en-US" sz="4000" dirty="0" smtClean="0"/>
              <a:t> and </a:t>
            </a:r>
            <a:r>
              <a:rPr lang="en-US" sz="4000" b="1" dirty="0" smtClean="0"/>
              <a:t>organizing</a:t>
            </a:r>
            <a:r>
              <a:rPr lang="en-US" sz="4000" dirty="0" smtClean="0"/>
              <a:t> of materials to fill a </a:t>
            </a:r>
            <a:r>
              <a:rPr lang="en-US" sz="4000" b="1" dirty="0" smtClean="0"/>
              <a:t>function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026" name="Picture 2" descr="http://howtofurnish.com/wp-content/uploads/2015/12/Modern-Interior-Design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41241"/>
            <a:ext cx="6022975" cy="37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design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9285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design is an </a:t>
            </a:r>
            <a:r>
              <a:rPr lang="en-US" sz="2400" b="1" dirty="0" smtClean="0"/>
              <a:t>integral part </a:t>
            </a:r>
            <a:r>
              <a:rPr lang="en-US" sz="2400" dirty="0" smtClean="0"/>
              <a:t>of the structure itself.</a:t>
            </a:r>
          </a:p>
          <a:p>
            <a:r>
              <a:rPr lang="en-US" sz="2400" dirty="0" smtClean="0"/>
              <a:t>The structure and the design </a:t>
            </a:r>
            <a:r>
              <a:rPr lang="en-US" sz="2400" b="1" dirty="0" smtClean="0"/>
              <a:t>cannot be separated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simplest form </a:t>
            </a:r>
            <a:r>
              <a:rPr lang="en-US" sz="2400" dirty="0" smtClean="0"/>
              <a:t>of design</a:t>
            </a:r>
            <a:endParaRPr lang="en-US" sz="2400" dirty="0"/>
          </a:p>
        </p:txBody>
      </p:sp>
      <p:pic>
        <p:nvPicPr>
          <p:cNvPr id="7" name="Picture 2" descr="structural desig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1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uctural desig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556"/>
            <a:ext cx="4013200" cy="62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dickssportinggoods.com/graphics/product_images/pDSP1-13569839d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21261"/>
          <a:stretch/>
        </p:blipFill>
        <p:spPr bwMode="auto">
          <a:xfrm>
            <a:off x="4876800" y="748357"/>
            <a:ext cx="3048000" cy="53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tructural desig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026" name="Picture 2" descr="http://home.slac.stanford.edu/pressreleases/images/kavli_building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4" y="1981200"/>
            <a:ext cx="4686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eamdraper.com/wp-content/uploads/2009/08/DreamDraper-Rendering-Living-Room-with-Beams-Design-by-Annette-Parker-1023x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55" y="1652586"/>
            <a:ext cx="322754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QYcGL1iCJpwtUPLL4tjtUwX9u4mUQwfhcvqhJ4zjpwfNdgVbVp:www.designfront.org/uploads/soft%2520wood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00" y="3871485"/>
            <a:ext cx="3007639" cy="21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tructural desig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4676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uctural desig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530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tructural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1" y="457200"/>
            <a:ext cx="5164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Decorative Design 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Involves the </a:t>
            </a:r>
            <a:r>
              <a:rPr lang="en-US" sz="2400" b="1" dirty="0" smtClean="0"/>
              <a:t>application</a:t>
            </a:r>
            <a:r>
              <a:rPr lang="en-US" sz="2400" dirty="0" smtClean="0"/>
              <a:t> of color, line, texture, or pattern to an object</a:t>
            </a:r>
          </a:p>
          <a:p>
            <a:r>
              <a:rPr lang="en-US" sz="2400" b="1" dirty="0" smtClean="0"/>
              <a:t>Ornamentation</a:t>
            </a:r>
            <a:r>
              <a:rPr lang="en-US" sz="2400" dirty="0" smtClean="0"/>
              <a:t> added to the basic form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“Extra fluff”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95600"/>
            <a:ext cx="2514600" cy="37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decorative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72390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Ornamentation should be suitable for the intended use of the item.</a:t>
            </a:r>
          </a:p>
          <a:p>
            <a:r>
              <a:rPr lang="en-US" sz="2800" dirty="0" smtClean="0"/>
              <a:t>The object should be </a:t>
            </a:r>
            <a:r>
              <a:rPr lang="en-US" sz="2800" b="1" dirty="0" smtClean="0"/>
              <a:t>useable</a:t>
            </a:r>
            <a:r>
              <a:rPr lang="en-US" sz="2800" dirty="0" smtClean="0"/>
              <a:t> and </a:t>
            </a:r>
            <a:r>
              <a:rPr lang="en-US" sz="2800" b="1" dirty="0" smtClean="0"/>
              <a:t>functional</a:t>
            </a:r>
            <a:r>
              <a:rPr lang="en-US" sz="2800" dirty="0" smtClean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http://photos.toofab.com/gallery-images/2011/05/gaga_shoes_010_gallery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21690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236x/42/1f/9a/421f9ac0bb13c6c190e7a7f07f7467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07597"/>
            <a:ext cx="2514600" cy="29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decorative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441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Embellishment </a:t>
            </a:r>
            <a:r>
              <a:rPr lang="en-US" sz="2800" dirty="0" smtClean="0"/>
              <a:t>should emphasize structural points.</a:t>
            </a:r>
          </a:p>
          <a:p>
            <a:r>
              <a:rPr lang="en-US" sz="2800" dirty="0" smtClean="0"/>
              <a:t>Decoration should be appropriate in size and amount to the object on which it is found.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cohabitationwithdesign.files.wordpress.com/2011/07/how-to-decorate-a-living-room-with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28837"/>
            <a:ext cx="3324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purpose will the object serve?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810000" cy="3276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995039" cy="3162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2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types of decorative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20" y="1544955"/>
            <a:ext cx="7620000" cy="512445"/>
          </a:xfrm>
        </p:spPr>
        <p:txBody>
          <a:bodyPr/>
          <a:lstStyle/>
          <a:p>
            <a:r>
              <a:rPr lang="en-US" b="1" u="sng" dirty="0" smtClean="0"/>
              <a:t>Naturalistic: </a:t>
            </a:r>
            <a:r>
              <a:rPr lang="en-US" i="1" dirty="0" smtClean="0"/>
              <a:t>reproductions</a:t>
            </a:r>
            <a:r>
              <a:rPr lang="en-US" dirty="0" smtClean="0"/>
              <a:t> of </a:t>
            </a:r>
            <a:r>
              <a:rPr lang="en-US" b="1" dirty="0" smtClean="0"/>
              <a:t>natural</a:t>
            </a:r>
            <a:r>
              <a:rPr lang="en-US" dirty="0" smtClean="0"/>
              <a:t> subjects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8" t="8393" r="12971" b="55446"/>
          <a:stretch/>
        </p:blipFill>
        <p:spPr>
          <a:xfrm>
            <a:off x="1973580" y="4736923"/>
            <a:ext cx="1752600" cy="1678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3" t="57167" r="12256" b="10834"/>
          <a:stretch/>
        </p:blipFill>
        <p:spPr>
          <a:xfrm>
            <a:off x="6046470" y="4793789"/>
            <a:ext cx="1978690" cy="1621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57167" r="60846" b="10834"/>
          <a:stretch/>
        </p:blipFill>
        <p:spPr>
          <a:xfrm>
            <a:off x="4114800" y="4786169"/>
            <a:ext cx="1607820" cy="162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7142" r="56870" b="56697"/>
          <a:stretch/>
        </p:blipFill>
        <p:spPr>
          <a:xfrm>
            <a:off x="228600" y="4765357"/>
            <a:ext cx="1744980" cy="1543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4419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Geometric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7190" y="4404502"/>
            <a:ext cx="145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Naturalistic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075" y="4419600"/>
            <a:ext cx="145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Abstract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85" y="4413738"/>
            <a:ext cx="145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Stylized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2404312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Abstract: </a:t>
            </a:r>
            <a:r>
              <a:rPr lang="en-US" b="1" dirty="0" smtClean="0"/>
              <a:t>unrecognizable</a:t>
            </a:r>
            <a:r>
              <a:rPr lang="en-US" dirty="0" smtClean="0"/>
              <a:t> as a specific object or thing.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981200"/>
            <a:ext cx="7620000" cy="51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Stylized: </a:t>
            </a:r>
            <a:r>
              <a:rPr lang="en-US" dirty="0"/>
              <a:t>A representation that </a:t>
            </a:r>
            <a:r>
              <a:rPr lang="en-US" b="1" dirty="0"/>
              <a:t>simplified version  </a:t>
            </a:r>
            <a:r>
              <a:rPr lang="en-US" dirty="0"/>
              <a:t>of nature.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1000" y="2895600"/>
            <a:ext cx="7620000" cy="512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Geometric: </a:t>
            </a:r>
            <a:r>
              <a:rPr lang="en-US" dirty="0"/>
              <a:t>a design made with the use of Stripes, Plaid and geometric </a:t>
            </a:r>
            <a:r>
              <a:rPr lang="en-US" b="1" dirty="0"/>
              <a:t>shapes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corativ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67403"/>
            <a:ext cx="6324600" cy="510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hitehall42 dec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18" y="474921"/>
            <a:ext cx="38147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6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corativ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821329"/>
            <a:ext cx="777716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7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corativ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09600"/>
            <a:ext cx="785177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6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corativ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5238750" cy="58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corativ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corativ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637"/>
            <a:ext cx="4267200" cy="635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3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corative radi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" y="1410550"/>
            <a:ext cx="778668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561-highly-decorative-lao-design-vientiene-la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09600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0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3"/>
          <a:stretch/>
        </p:blipFill>
        <p:spPr bwMode="auto">
          <a:xfrm>
            <a:off x="2103582" y="457200"/>
            <a:ext cx="4144818" cy="60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ec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44386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form of an object or space should </a:t>
            </a:r>
            <a:r>
              <a:rPr lang="en-US" sz="2800" i="1" dirty="0" smtClean="0"/>
              <a:t>reflect</a:t>
            </a:r>
            <a:r>
              <a:rPr lang="en-US" sz="2800" dirty="0" smtClean="0"/>
              <a:t> its intended use and </a:t>
            </a:r>
            <a:r>
              <a:rPr lang="en-US" sz="2800" i="1" dirty="0" smtClean="0"/>
              <a:t>fulfill</a:t>
            </a:r>
            <a:r>
              <a:rPr lang="en-US" sz="2800" dirty="0" smtClean="0"/>
              <a:t> its intended function.</a:t>
            </a:r>
          </a:p>
          <a:p>
            <a:pPr marL="777240" lvl="2" indent="0">
              <a:buNone/>
            </a:pPr>
            <a:endParaRPr lang="en-US" dirty="0" smtClean="0"/>
          </a:p>
          <a:p>
            <a:pPr marL="777240" lvl="2" indent="0">
              <a:buNone/>
            </a:pPr>
            <a:r>
              <a:rPr lang="en-US" sz="2000" dirty="0" smtClean="0"/>
              <a:t>The first priority in design is it’s </a:t>
            </a:r>
            <a:r>
              <a:rPr lang="en-US" sz="2000" u="sng" dirty="0" smtClean="0"/>
              <a:t>function</a:t>
            </a:r>
            <a:r>
              <a:rPr lang="en-US" sz="2000" dirty="0" smtClean="0"/>
              <a:t>, which dictates the shape or form of a design.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4400" dirty="0" smtClean="0"/>
              <a:t> “Form Follows Function”</a:t>
            </a:r>
            <a:endParaRPr lang="en-US" sz="4400" dirty="0"/>
          </a:p>
        </p:txBody>
      </p:sp>
      <p:pic>
        <p:nvPicPr>
          <p:cNvPr id="4" name="Picture 4" descr="http://images.clipartpanda.com/light-bulb-clip-art-11949896971812381266light_bulb_karl_bartel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971454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24" y="384826"/>
            <a:ext cx="3378402" cy="616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965"/>
            <a:ext cx="3738563" cy="56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Content Placeholder 3" descr="image0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-573088"/>
            <a:ext cx="5130800" cy="7659688"/>
          </a:xfrm>
        </p:spPr>
      </p:pic>
    </p:spTree>
    <p:extLst>
      <p:ext uri="{BB962C8B-B14F-4D97-AF65-F5344CB8AC3E}">
        <p14:creationId xmlns:p14="http://schemas.microsoft.com/office/powerpoint/2010/main" val="14469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04800"/>
            <a:ext cx="93726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41288"/>
            <a:ext cx="8651875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"/>
            <a:ext cx="7615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3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3327</TotalTime>
  <Words>303</Words>
  <Application>Microsoft Office PowerPoint</Application>
  <PresentationFormat>On-screen Show (4:3)</PresentationFormat>
  <Paragraphs>83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Adjacency</vt:lpstr>
      <vt:lpstr>Structural and Decorative Design</vt:lpstr>
      <vt:lpstr>Design</vt:lpstr>
      <vt:lpstr>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</vt:lpstr>
      <vt:lpstr>Technology</vt:lpstr>
      <vt:lpstr>Style</vt:lpstr>
      <vt:lpstr>Structural design is:</vt:lpstr>
      <vt:lpstr>PowerPoint Presentation</vt:lpstr>
      <vt:lpstr>PowerPoint Presentation</vt:lpstr>
      <vt:lpstr>Structural Design</vt:lpstr>
      <vt:lpstr>PowerPoint Presentation</vt:lpstr>
      <vt:lpstr>PowerPoint Presentation</vt:lpstr>
      <vt:lpstr>PowerPoint Presentation</vt:lpstr>
      <vt:lpstr>Decorative Design is: </vt:lpstr>
      <vt:lpstr>Guidelines for decorative design</vt:lpstr>
      <vt:lpstr>Guidelines for decorative design</vt:lpstr>
      <vt:lpstr>Four types of decorative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Rule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and Decorative Desgin</dc:title>
  <dc:creator>Housley, Emily</dc:creator>
  <cp:lastModifiedBy>Brittni Moffat</cp:lastModifiedBy>
  <cp:revision>23</cp:revision>
  <cp:lastPrinted>2016-02-09T23:04:36Z</cp:lastPrinted>
  <dcterms:created xsi:type="dcterms:W3CDTF">2012-01-31T17:22:45Z</dcterms:created>
  <dcterms:modified xsi:type="dcterms:W3CDTF">2016-02-09T23:07:28Z</dcterms:modified>
</cp:coreProperties>
</file>