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7" r:id="rId1"/>
  </p:sldMasterIdLst>
  <p:notesMasterIdLst>
    <p:notesMasterId r:id="rId55"/>
  </p:notesMasterIdLst>
  <p:handoutMasterIdLst>
    <p:handoutMasterId r:id="rId56"/>
  </p:handoutMasterIdLst>
  <p:sldIdLst>
    <p:sldId id="256" r:id="rId2"/>
    <p:sldId id="257" r:id="rId3"/>
    <p:sldId id="258" r:id="rId4"/>
    <p:sldId id="297" r:id="rId5"/>
    <p:sldId id="262" r:id="rId6"/>
    <p:sldId id="263" r:id="rId7"/>
    <p:sldId id="265" r:id="rId8"/>
    <p:sldId id="264" r:id="rId9"/>
    <p:sldId id="259" r:id="rId10"/>
    <p:sldId id="260" r:id="rId11"/>
    <p:sldId id="271" r:id="rId12"/>
    <p:sldId id="272" r:id="rId13"/>
    <p:sldId id="261" r:id="rId14"/>
    <p:sldId id="266" r:id="rId15"/>
    <p:sldId id="267" r:id="rId16"/>
    <p:sldId id="298" r:id="rId17"/>
    <p:sldId id="268" r:id="rId18"/>
    <p:sldId id="269" r:id="rId19"/>
    <p:sldId id="270" r:id="rId20"/>
    <p:sldId id="273" r:id="rId21"/>
    <p:sldId id="274" r:id="rId22"/>
    <p:sldId id="275" r:id="rId23"/>
    <p:sldId id="276" r:id="rId24"/>
    <p:sldId id="277" r:id="rId25"/>
    <p:sldId id="300" r:id="rId26"/>
    <p:sldId id="278" r:id="rId27"/>
    <p:sldId id="279" r:id="rId28"/>
    <p:sldId id="280" r:id="rId29"/>
    <p:sldId id="281" r:id="rId30"/>
    <p:sldId id="282" r:id="rId31"/>
    <p:sldId id="283" r:id="rId32"/>
    <p:sldId id="284" r:id="rId33"/>
    <p:sldId id="285" r:id="rId34"/>
    <p:sldId id="286" r:id="rId35"/>
    <p:sldId id="287" r:id="rId36"/>
    <p:sldId id="295" r:id="rId37"/>
    <p:sldId id="288" r:id="rId38"/>
    <p:sldId id="289" r:id="rId39"/>
    <p:sldId id="290" r:id="rId40"/>
    <p:sldId id="291" r:id="rId41"/>
    <p:sldId id="292" r:id="rId42"/>
    <p:sldId id="293" r:id="rId43"/>
    <p:sldId id="294" r:id="rId44"/>
    <p:sldId id="296" r:id="rId45"/>
    <p:sldId id="308" r:id="rId46"/>
    <p:sldId id="303" r:id="rId47"/>
    <p:sldId id="302" r:id="rId48"/>
    <p:sldId id="304" r:id="rId49"/>
    <p:sldId id="305" r:id="rId50"/>
    <p:sldId id="306" r:id="rId51"/>
    <p:sldId id="307" r:id="rId52"/>
    <p:sldId id="310" r:id="rId53"/>
    <p:sldId id="309" r:id="rId54"/>
  </p:sldIdLst>
  <p:sldSz cx="9144000" cy="6858000" type="screen4x3"/>
  <p:notesSz cx="9144000" cy="6858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32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C3115DA1-F5EB-4E81-873D-4EDC5FE1F26C}" type="datetimeFigureOut">
              <a:rPr lang="en-US" smtClean="0"/>
              <a:t>1/25/2016</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871AFFC-5835-4DB6-A152-E122045E6335}" type="slidenum">
              <a:rPr lang="en-US" smtClean="0"/>
              <a:t>‹#›</a:t>
            </a:fld>
            <a:endParaRPr lang="en-US"/>
          </a:p>
        </p:txBody>
      </p:sp>
    </p:spTree>
    <p:extLst>
      <p:ext uri="{BB962C8B-B14F-4D97-AF65-F5344CB8AC3E}">
        <p14:creationId xmlns:p14="http://schemas.microsoft.com/office/powerpoint/2010/main" val="2858096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962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8435" name="Rectangle 3"/>
          <p:cNvSpPr>
            <a:spLocks noGrp="1" noChangeArrowheads="1"/>
          </p:cNvSpPr>
          <p:nvPr>
            <p:ph type="dt" idx="1"/>
          </p:nvPr>
        </p:nvSpPr>
        <p:spPr bwMode="auto">
          <a:xfrm>
            <a:off x="5181600" y="0"/>
            <a:ext cx="3962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8437" name="Rectangle 5"/>
          <p:cNvSpPr>
            <a:spLocks noGrp="1" noChangeArrowheads="1"/>
          </p:cNvSpPr>
          <p:nvPr>
            <p:ph type="body" sz="quarter" idx="3"/>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6515100"/>
            <a:ext cx="3962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8439" name="Rectangle 7"/>
          <p:cNvSpPr>
            <a:spLocks noGrp="1" noChangeArrowheads="1"/>
          </p:cNvSpPr>
          <p:nvPr>
            <p:ph type="sldNum" sz="quarter" idx="5"/>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a:defRPr sz="1200"/>
            </a:lvl1pPr>
          </a:lstStyle>
          <a:p>
            <a:fld id="{B7423CAE-79E6-4AB7-8C67-22DA17FB41B0}" type="slidenum">
              <a:rPr lang="en-US" altLang="en-US"/>
              <a:pPr/>
              <a:t>‹#›</a:t>
            </a:fld>
            <a:endParaRPr lang="en-US" altLang="en-US"/>
          </a:p>
        </p:txBody>
      </p:sp>
    </p:spTree>
    <p:extLst>
      <p:ext uri="{BB962C8B-B14F-4D97-AF65-F5344CB8AC3E}">
        <p14:creationId xmlns:p14="http://schemas.microsoft.com/office/powerpoint/2010/main" val="32028001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E9E3133-12ED-4C86-A454-201EE97FE1D3}" type="slidenum">
              <a:rPr lang="en-US" altLang="en-US" sz="1200"/>
              <a:pPr/>
              <a:t>1</a:t>
            </a:fld>
            <a:endParaRPr lang="en-US" altLang="en-US" sz="1200"/>
          </a:p>
        </p:txBody>
      </p:sp>
      <p:sp>
        <p:nvSpPr>
          <p:cNvPr id="194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536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46813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BB3401E-8937-4142-86EE-7CE1F5C35520}" type="slidenum">
              <a:rPr lang="en-US" altLang="en-US" sz="1200"/>
              <a:pPr/>
              <a:t>11</a:t>
            </a:fld>
            <a:endParaRPr lang="en-US" altLang="en-US" sz="1200"/>
          </a:p>
        </p:txBody>
      </p:sp>
      <p:sp>
        <p:nvSpPr>
          <p:cNvPr id="63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3795"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7829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153E585-4828-4CE1-B20D-B539052EC3B3}" type="slidenum">
              <a:rPr lang="en-US" altLang="en-US" sz="1200"/>
              <a:pPr/>
              <a:t>12</a:t>
            </a:fld>
            <a:endParaRPr lang="en-US" altLang="en-US" sz="1200"/>
          </a:p>
        </p:txBody>
      </p:sp>
      <p:sp>
        <p:nvSpPr>
          <p:cNvPr id="645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584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80701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9DA906C-440F-4158-832B-C20CCC669E5D}" type="slidenum">
              <a:rPr lang="en-US" altLang="en-US" sz="1200"/>
              <a:pPr/>
              <a:t>13</a:t>
            </a:fld>
            <a:endParaRPr lang="en-US" altLang="en-US" sz="1200"/>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789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57469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29E150C-1178-42E1-A55C-40513AADE4F3}" type="slidenum">
              <a:rPr lang="en-US" altLang="en-US" sz="1200"/>
              <a:pPr/>
              <a:t>14</a:t>
            </a:fld>
            <a:endParaRPr lang="en-US" altLang="en-US" sz="1200"/>
          </a:p>
        </p:txBody>
      </p:sp>
      <p:sp>
        <p:nvSpPr>
          <p:cNvPr id="65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993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31579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B16D142-FF8C-4874-83C6-1A75B04DE4E4}" type="slidenum">
              <a:rPr lang="en-US" altLang="en-US" sz="1200"/>
              <a:pPr/>
              <a:t>15</a:t>
            </a:fld>
            <a:endParaRPr lang="en-US" altLang="en-US" sz="1200"/>
          </a:p>
        </p:txBody>
      </p:sp>
      <p:sp>
        <p:nvSpPr>
          <p:cNvPr id="66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198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045846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92B579A-10EC-4FB4-A9EC-7271E05EDFB1}" type="slidenum">
              <a:rPr lang="en-US" altLang="en-US" sz="1200"/>
              <a:pPr/>
              <a:t>17</a:t>
            </a:fld>
            <a:endParaRPr lang="en-US" altLang="en-US" sz="1200"/>
          </a:p>
        </p:txBody>
      </p:sp>
      <p:sp>
        <p:nvSpPr>
          <p:cNvPr id="67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4035"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2612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DF8E282-E10D-4EA0-8D9F-1325D6B7B3DC}" type="slidenum">
              <a:rPr lang="en-US" altLang="en-US" sz="1200"/>
              <a:pPr/>
              <a:t>18</a:t>
            </a:fld>
            <a:endParaRPr lang="en-US" altLang="en-US" sz="1200"/>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608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24316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E56CA5A-EA48-4AE6-A5EE-9EE0709FC36E}" type="slidenum">
              <a:rPr lang="en-US" altLang="en-US" sz="1200"/>
              <a:pPr/>
              <a:t>19</a:t>
            </a:fld>
            <a:endParaRPr lang="en-US" altLang="en-US" sz="1200"/>
          </a:p>
        </p:txBody>
      </p:sp>
      <p:sp>
        <p:nvSpPr>
          <p:cNvPr id="696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4813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67681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F9C8F01-81CD-41AF-AFE9-7EBC8A04C6EC}" type="slidenum">
              <a:rPr lang="en-US" altLang="en-US" sz="1200"/>
              <a:pPr/>
              <a:t>20</a:t>
            </a:fld>
            <a:endParaRPr lang="en-US" altLang="en-US" sz="1200"/>
          </a:p>
        </p:txBody>
      </p:sp>
      <p:sp>
        <p:nvSpPr>
          <p:cNvPr id="706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017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582046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0F4DF2B-FA92-4358-B657-0E9DD45E2A0D}" type="slidenum">
              <a:rPr lang="en-US" altLang="en-US" sz="1200"/>
              <a:pPr/>
              <a:t>21</a:t>
            </a:fld>
            <a:endParaRPr lang="en-US" altLang="en-US" sz="1200"/>
          </a:p>
        </p:txBody>
      </p:sp>
      <p:sp>
        <p:nvSpPr>
          <p:cNvPr id="716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222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369560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9F63B66-6C28-4918-9A46-3C05338B6FDD}" type="slidenum">
              <a:rPr lang="en-US" altLang="en-US" sz="1200"/>
              <a:pPr/>
              <a:t>2</a:t>
            </a:fld>
            <a:endParaRPr lang="en-US" altLang="en-US" sz="1200"/>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74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566998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9FF05F8-8B89-4F00-8662-1306FB963816}" type="slidenum">
              <a:rPr lang="en-US" altLang="en-US" sz="1200"/>
              <a:pPr/>
              <a:t>22</a:t>
            </a:fld>
            <a:endParaRPr lang="en-US" altLang="en-US" sz="1200"/>
          </a:p>
        </p:txBody>
      </p:sp>
      <p:sp>
        <p:nvSpPr>
          <p:cNvPr id="727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4275"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944119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F99709E-EC19-472E-85D5-A90197244840}" type="slidenum">
              <a:rPr lang="en-US" altLang="en-US" sz="1200"/>
              <a:pPr/>
              <a:t>23</a:t>
            </a:fld>
            <a:endParaRPr lang="en-US" altLang="en-US" sz="1200"/>
          </a:p>
        </p:txBody>
      </p:sp>
      <p:sp>
        <p:nvSpPr>
          <p:cNvPr id="737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632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89953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E2B2C5C-085E-4962-BA2B-997FBF4D8371}" type="slidenum">
              <a:rPr lang="en-US" altLang="en-US" sz="1200"/>
              <a:pPr/>
              <a:t>24</a:t>
            </a:fld>
            <a:endParaRPr lang="en-US" altLang="en-US" sz="1200"/>
          </a:p>
        </p:txBody>
      </p:sp>
      <p:sp>
        <p:nvSpPr>
          <p:cNvPr id="747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5837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709801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522A70A-AE0F-47EB-9848-B1E14D8A9E46}" type="slidenum">
              <a:rPr lang="en-US" altLang="en-US" sz="1200"/>
              <a:pPr/>
              <a:t>26</a:t>
            </a:fld>
            <a:endParaRPr lang="en-US" altLang="en-US" sz="1200"/>
          </a:p>
        </p:txBody>
      </p:sp>
      <p:sp>
        <p:nvSpPr>
          <p:cNvPr id="75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041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392197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C20054D-0C16-4A09-917B-90D2DA2EE614}" type="slidenum">
              <a:rPr lang="en-US" altLang="en-US" sz="1200"/>
              <a:pPr/>
              <a:t>27</a:t>
            </a:fld>
            <a:endParaRPr lang="en-US" altLang="en-US" sz="1200"/>
          </a:p>
        </p:txBody>
      </p:sp>
      <p:sp>
        <p:nvSpPr>
          <p:cNvPr id="7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246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34342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49AD232-AE98-41C0-8B14-504E09444F08}" type="slidenum">
              <a:rPr lang="en-US" altLang="en-US" sz="1200"/>
              <a:pPr/>
              <a:t>28</a:t>
            </a:fld>
            <a:endParaRPr lang="en-US" altLang="en-US" sz="1200"/>
          </a:p>
        </p:txBody>
      </p:sp>
      <p:sp>
        <p:nvSpPr>
          <p:cNvPr id="778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4515"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111785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E63A54A-D38B-42E5-AD6F-31608524753D}" type="slidenum">
              <a:rPr lang="en-US" altLang="en-US" sz="1200"/>
              <a:pPr/>
              <a:t>29</a:t>
            </a:fld>
            <a:endParaRPr lang="en-US" altLang="en-US" sz="1200"/>
          </a:p>
        </p:txBody>
      </p:sp>
      <p:sp>
        <p:nvSpPr>
          <p:cNvPr id="7885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656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632900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C9D26B9-C886-4647-B8DE-832741A9905D}" type="slidenum">
              <a:rPr lang="en-US" altLang="en-US" sz="1200"/>
              <a:pPr/>
              <a:t>30</a:t>
            </a:fld>
            <a:endParaRPr lang="en-US" altLang="en-US" sz="1200"/>
          </a:p>
        </p:txBody>
      </p:sp>
      <p:sp>
        <p:nvSpPr>
          <p:cNvPr id="7987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6861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0065829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83602C8-73C6-4AA5-9180-03DCAAEB24CA}" type="slidenum">
              <a:rPr lang="en-US" altLang="en-US" sz="1200"/>
              <a:pPr/>
              <a:t>31</a:t>
            </a:fld>
            <a:endParaRPr lang="en-US" altLang="en-US" sz="1200"/>
          </a:p>
        </p:txBody>
      </p:sp>
      <p:sp>
        <p:nvSpPr>
          <p:cNvPr id="808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065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42405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D413AE5-3EED-432F-9416-375EE7935F4C}" type="slidenum">
              <a:rPr lang="en-US" altLang="en-US" sz="1200"/>
              <a:pPr/>
              <a:t>32</a:t>
            </a:fld>
            <a:endParaRPr lang="en-US" altLang="en-US" sz="1200"/>
          </a:p>
        </p:txBody>
      </p:sp>
      <p:sp>
        <p:nvSpPr>
          <p:cNvPr id="819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270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77824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FE7C472E-8E12-40F1-8294-0106F81C07A2}" type="slidenum">
              <a:rPr lang="en-US" altLang="en-US" sz="1200"/>
              <a:pPr/>
              <a:t>3</a:t>
            </a:fld>
            <a:endParaRPr lang="en-US" altLang="en-US" sz="1200"/>
          </a:p>
        </p:txBody>
      </p:sp>
      <p:sp>
        <p:nvSpPr>
          <p:cNvPr id="215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45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63636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C75076B-5B23-4E6A-994C-C689D6EA3178}" type="slidenum">
              <a:rPr lang="en-US" altLang="en-US" sz="1200"/>
              <a:pPr/>
              <a:t>33</a:t>
            </a:fld>
            <a:endParaRPr lang="en-US" altLang="en-US" sz="1200"/>
          </a:p>
        </p:txBody>
      </p:sp>
      <p:sp>
        <p:nvSpPr>
          <p:cNvPr id="8294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4755"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1762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507E7993-5994-43BF-B5B7-C24188518A9F}" type="slidenum">
              <a:rPr lang="en-US" altLang="en-US" sz="1200"/>
              <a:pPr/>
              <a:t>34</a:t>
            </a:fld>
            <a:endParaRPr lang="en-US" altLang="en-US" sz="1200"/>
          </a:p>
        </p:txBody>
      </p:sp>
      <p:sp>
        <p:nvSpPr>
          <p:cNvPr id="83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680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43760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5D226C9-5ACC-4617-9B66-BE117B6F3843}" type="slidenum">
              <a:rPr lang="en-US" altLang="en-US" sz="1200"/>
              <a:pPr/>
              <a:t>35</a:t>
            </a:fld>
            <a:endParaRPr lang="en-US" altLang="en-US" sz="1200"/>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7885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7679735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03A5D67-DB79-43A0-B8DA-6686EF87D559}" type="slidenum">
              <a:rPr lang="en-US" altLang="en-US" sz="1200"/>
              <a:pPr/>
              <a:t>36</a:t>
            </a:fld>
            <a:endParaRPr lang="en-US" altLang="en-US" sz="1200"/>
          </a:p>
        </p:txBody>
      </p:sp>
      <p:sp>
        <p:nvSpPr>
          <p:cNvPr id="84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089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2080303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D234DCB-FAD8-4B77-B13A-7E6DE7490D05}" type="slidenum">
              <a:rPr lang="en-US" altLang="en-US" sz="1200"/>
              <a:pPr/>
              <a:t>37</a:t>
            </a:fld>
            <a:endParaRPr lang="en-US" altLang="en-US" sz="1200"/>
          </a:p>
        </p:txBody>
      </p:sp>
      <p:sp>
        <p:nvSpPr>
          <p:cNvPr id="860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294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618903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ABEBE62-1FD9-4DDE-BCE2-0548C77B9733}" type="slidenum">
              <a:rPr lang="en-US" altLang="en-US" sz="1200"/>
              <a:pPr/>
              <a:t>38</a:t>
            </a:fld>
            <a:endParaRPr lang="en-US" altLang="en-US" sz="1200"/>
          </a:p>
        </p:txBody>
      </p:sp>
      <p:sp>
        <p:nvSpPr>
          <p:cNvPr id="870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4995"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8784987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130D1A6-EF32-4B61-A4AA-167A68745503}" type="slidenum">
              <a:rPr lang="en-US" altLang="en-US" sz="1200"/>
              <a:pPr/>
              <a:t>39</a:t>
            </a:fld>
            <a:endParaRPr lang="en-US" altLang="en-US" sz="1200"/>
          </a:p>
        </p:txBody>
      </p:sp>
      <p:sp>
        <p:nvSpPr>
          <p:cNvPr id="880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704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125529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AF0A310C-BC65-42C4-9382-30FA1E793E7A}" type="slidenum">
              <a:rPr lang="en-US" altLang="en-US" sz="1200"/>
              <a:pPr/>
              <a:t>40</a:t>
            </a:fld>
            <a:endParaRPr lang="en-US" altLang="en-US" sz="1200"/>
          </a:p>
        </p:txBody>
      </p:sp>
      <p:sp>
        <p:nvSpPr>
          <p:cNvPr id="890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8909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765985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F7352CC-B09C-411A-8C4C-EFDB7FA078B0}" type="slidenum">
              <a:rPr lang="en-US" altLang="en-US" sz="1200"/>
              <a:pPr/>
              <a:t>41</a:t>
            </a:fld>
            <a:endParaRPr lang="en-US" altLang="en-US" sz="1200"/>
          </a:p>
        </p:txBody>
      </p:sp>
      <p:sp>
        <p:nvSpPr>
          <p:cNvPr id="901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113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868854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2E241D8-9162-4D7B-9757-F1BEE8413198}" type="slidenum">
              <a:rPr lang="en-US" altLang="en-US" sz="1200"/>
              <a:pPr/>
              <a:t>42</a:t>
            </a:fld>
            <a:endParaRPr lang="en-US" altLang="en-US" sz="1200"/>
          </a:p>
        </p:txBody>
      </p:sp>
      <p:sp>
        <p:nvSpPr>
          <p:cNvPr id="911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318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37623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30B7897-6025-4E20-BEED-CBFB43486A13}" type="slidenum">
              <a:rPr lang="en-US" altLang="en-US" sz="1200"/>
              <a:pPr/>
              <a:t>5</a:t>
            </a:fld>
            <a:endParaRPr lang="en-US" altLang="en-US" sz="1200"/>
          </a:p>
        </p:txBody>
      </p:sp>
      <p:sp>
        <p:nvSpPr>
          <p:cNvPr id="593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150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051691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7A38D59-D16F-41A4-B2C2-5A829F8E2FAC}" type="slidenum">
              <a:rPr lang="en-US" altLang="en-US" sz="1200"/>
              <a:pPr/>
              <a:t>43</a:t>
            </a:fld>
            <a:endParaRPr lang="en-US" altLang="en-US" sz="1200"/>
          </a:p>
        </p:txBody>
      </p:sp>
      <p:sp>
        <p:nvSpPr>
          <p:cNvPr id="92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95235"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644383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8AA3E52-E82E-45B1-B938-5AE8DF02C9B2}" type="slidenum">
              <a:rPr lang="en-US" altLang="en-US" sz="1200"/>
              <a:pPr/>
              <a:t>6</a:t>
            </a:fld>
            <a:endParaRPr lang="en-US" altLang="en-US" sz="1200"/>
          </a:p>
        </p:txBody>
      </p:sp>
      <p:sp>
        <p:nvSpPr>
          <p:cNvPr id="604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3555"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358817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2969300-5286-4332-BEBF-03419643C5FD}" type="slidenum">
              <a:rPr lang="en-US" altLang="en-US" sz="1200"/>
              <a:pPr/>
              <a:t>7</a:t>
            </a:fld>
            <a:endParaRPr lang="en-US" altLang="en-US" sz="1200"/>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5603"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591285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3B090CB-BD8E-4976-92D9-AB227C3629F7}" type="slidenum">
              <a:rPr lang="en-US" altLang="en-US" sz="1200"/>
              <a:pPr/>
              <a:t>8</a:t>
            </a:fld>
            <a:endParaRPr lang="en-US" altLang="en-US" sz="1200"/>
          </a:p>
        </p:txBody>
      </p:sp>
      <p:sp>
        <p:nvSpPr>
          <p:cNvPr id="62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7651"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18122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C7CC1E9-7388-4F67-90F2-17F83F7CEF86}" type="slidenum">
              <a:rPr lang="en-US" altLang="en-US" sz="1200"/>
              <a:pPr/>
              <a:t>9</a:t>
            </a:fld>
            <a:endParaRPr lang="en-US" altLang="en-US" sz="1200"/>
          </a:p>
        </p:txBody>
      </p:sp>
      <p:sp>
        <p:nvSpPr>
          <p:cNvPr id="225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969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85666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396EC18-0135-42A6-B847-F031C151FCC3}" type="slidenum">
              <a:rPr lang="en-US" altLang="en-US" sz="1200"/>
              <a:pPr/>
              <a:t>10</a:t>
            </a:fld>
            <a:endParaRPr lang="en-US" altLang="en-US" sz="1200"/>
          </a:p>
        </p:txBody>
      </p:sp>
      <p:sp>
        <p:nvSpPr>
          <p:cNvPr id="2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1747"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741769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F32979C-0176-4D12-8291-542BF2944D9B}" type="slidenum">
              <a:rPr lang="en-US" altLang="en-US" smtClean="0"/>
              <a:pPr/>
              <a:t>‹#›</a:t>
            </a:fld>
            <a:endParaRPr lang="en-US" altLang="en-US"/>
          </a:p>
        </p:txBody>
      </p:sp>
    </p:spTree>
    <p:extLst>
      <p:ext uri="{BB962C8B-B14F-4D97-AF65-F5344CB8AC3E}">
        <p14:creationId xmlns:p14="http://schemas.microsoft.com/office/powerpoint/2010/main" val="26041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5129CEE-331B-4EAE-B9D5-A5AD77B8A2BC}" type="slidenum">
              <a:rPr lang="en-US" altLang="en-US" smtClean="0"/>
              <a:pPr/>
              <a:t>‹#›</a:t>
            </a:fld>
            <a:endParaRPr lang="en-US" altLang="en-US"/>
          </a:p>
        </p:txBody>
      </p:sp>
    </p:spTree>
    <p:extLst>
      <p:ext uri="{BB962C8B-B14F-4D97-AF65-F5344CB8AC3E}">
        <p14:creationId xmlns:p14="http://schemas.microsoft.com/office/powerpoint/2010/main" val="664103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5129CEE-331B-4EAE-B9D5-A5AD77B8A2BC}" type="slidenum">
              <a:rPr lang="en-US" altLang="en-US" smtClean="0"/>
              <a:pPr/>
              <a:t>‹#›</a:t>
            </a:fld>
            <a:endParaRPr lang="en-US" altLang="en-US"/>
          </a:p>
        </p:txBody>
      </p:sp>
    </p:spTree>
    <p:extLst>
      <p:ext uri="{BB962C8B-B14F-4D97-AF65-F5344CB8AC3E}">
        <p14:creationId xmlns:p14="http://schemas.microsoft.com/office/powerpoint/2010/main" val="2612113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17649"/>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54530" y="3765449"/>
            <a:ext cx="5449871"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5129CEE-331B-4EAE-B9D5-A5AD77B8A2BC}" type="slidenum">
              <a:rPr lang="en-US" altLang="en-US" smtClean="0"/>
              <a:pPr/>
              <a:t>‹#›</a:t>
            </a:fld>
            <a:endParaRPr lang="en-US" altLang="en-US"/>
          </a:p>
        </p:txBody>
      </p:sp>
      <p:sp>
        <p:nvSpPr>
          <p:cNvPr id="9" name="TextBox 8"/>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64300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5129CEE-331B-4EAE-B9D5-A5AD77B8A2BC}" type="slidenum">
              <a:rPr lang="en-US" altLang="en-US" smtClean="0"/>
              <a:pPr/>
              <a:t>‹#›</a:t>
            </a:fld>
            <a:endParaRPr lang="en-US" altLang="en-US"/>
          </a:p>
        </p:txBody>
      </p:sp>
    </p:spTree>
    <p:extLst>
      <p:ext uri="{BB962C8B-B14F-4D97-AF65-F5344CB8AC3E}">
        <p14:creationId xmlns:p14="http://schemas.microsoft.com/office/powerpoint/2010/main" val="1309782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5129CEE-331B-4EAE-B9D5-A5AD77B8A2BC}" type="slidenum">
              <a:rPr lang="en-US" altLang="en-US" smtClean="0"/>
              <a:pPr/>
              <a:t>‹#›</a:t>
            </a:fld>
            <a:endParaRPr lang="en-US" altLang="en-US"/>
          </a:p>
        </p:txBody>
      </p:sp>
    </p:spTree>
    <p:extLst>
      <p:ext uri="{BB962C8B-B14F-4D97-AF65-F5344CB8AC3E}">
        <p14:creationId xmlns:p14="http://schemas.microsoft.com/office/powerpoint/2010/main" val="24343498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endParaRPr lang="en-US"/>
          </a:p>
        </p:txBody>
      </p:sp>
      <p:sp>
        <p:nvSpPr>
          <p:cNvPr id="4"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25129CEE-331B-4EAE-B9D5-A5AD77B8A2BC}" type="slidenum">
              <a:rPr lang="en-US" altLang="en-US" smtClean="0"/>
              <a:pPr/>
              <a:t>‹#›</a:t>
            </a:fld>
            <a:endParaRPr lang="en-US" altLang="en-US"/>
          </a:p>
        </p:txBody>
      </p:sp>
    </p:spTree>
    <p:extLst>
      <p:ext uri="{BB962C8B-B14F-4D97-AF65-F5344CB8AC3E}">
        <p14:creationId xmlns:p14="http://schemas.microsoft.com/office/powerpoint/2010/main" val="2365379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FD01702-9576-4F14-B52B-7A3B31FB76D9}" type="slidenum">
              <a:rPr lang="en-US" altLang="en-US" smtClean="0"/>
              <a:pPr/>
              <a:t>‹#›</a:t>
            </a:fld>
            <a:endParaRPr lang="en-US" altLang="en-US"/>
          </a:p>
        </p:txBody>
      </p:sp>
    </p:spTree>
    <p:extLst>
      <p:ext uri="{BB962C8B-B14F-4D97-AF65-F5344CB8AC3E}">
        <p14:creationId xmlns:p14="http://schemas.microsoft.com/office/powerpoint/2010/main" val="1045936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926569E-1E89-4987-A593-D56AA343EFA0}" type="slidenum">
              <a:rPr lang="en-US" altLang="en-US" smtClean="0"/>
              <a:pPr/>
              <a:t>‹#›</a:t>
            </a:fld>
            <a:endParaRPr lang="en-US" altLang="en-US"/>
          </a:p>
        </p:txBody>
      </p:sp>
    </p:spTree>
    <p:extLst>
      <p:ext uri="{BB962C8B-B14F-4D97-AF65-F5344CB8AC3E}">
        <p14:creationId xmlns:p14="http://schemas.microsoft.com/office/powerpoint/2010/main" val="394768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4424F3F-6D8B-4A70-9F72-3F9DEADF3B0C}" type="slidenum">
              <a:rPr lang="en-US" altLang="en-US" smtClean="0"/>
              <a:pPr/>
              <a:t>‹#›</a:t>
            </a:fld>
            <a:endParaRPr lang="en-US" altLang="en-US"/>
          </a:p>
        </p:txBody>
      </p:sp>
    </p:spTree>
    <p:extLst>
      <p:ext uri="{BB962C8B-B14F-4D97-AF65-F5344CB8AC3E}">
        <p14:creationId xmlns:p14="http://schemas.microsoft.com/office/powerpoint/2010/main" val="3648845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39C0023-F07D-4F4B-B7BB-23F75F3B9609}" type="slidenum">
              <a:rPr lang="en-US" altLang="en-US" smtClean="0"/>
              <a:pPr/>
              <a:t>‹#›</a:t>
            </a:fld>
            <a:endParaRPr lang="en-US" altLang="en-US"/>
          </a:p>
        </p:txBody>
      </p:sp>
    </p:spTree>
    <p:extLst>
      <p:ext uri="{BB962C8B-B14F-4D97-AF65-F5344CB8AC3E}">
        <p14:creationId xmlns:p14="http://schemas.microsoft.com/office/powerpoint/2010/main" val="3381995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E600869-8154-4028-A740-4A6E278DCC50}" type="slidenum">
              <a:rPr lang="en-US" altLang="en-US" smtClean="0"/>
              <a:pPr/>
              <a:t>‹#›</a:t>
            </a:fld>
            <a:endParaRPr lang="en-US" altLang="en-US"/>
          </a:p>
        </p:txBody>
      </p:sp>
    </p:spTree>
    <p:extLst>
      <p:ext uri="{BB962C8B-B14F-4D97-AF65-F5344CB8AC3E}">
        <p14:creationId xmlns:p14="http://schemas.microsoft.com/office/powerpoint/2010/main" val="185754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3985FA8-6F18-49CF-9653-A3281017A846}" type="slidenum">
              <a:rPr lang="en-US" altLang="en-US" smtClean="0"/>
              <a:pPr/>
              <a:t>‹#›</a:t>
            </a:fld>
            <a:endParaRPr lang="en-US" altLang="en-US"/>
          </a:p>
        </p:txBody>
      </p:sp>
    </p:spTree>
    <p:extLst>
      <p:ext uri="{BB962C8B-B14F-4D97-AF65-F5344CB8AC3E}">
        <p14:creationId xmlns:p14="http://schemas.microsoft.com/office/powerpoint/2010/main" val="3507936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pPr>
              <a:defRPr/>
            </a:pPr>
            <a:endParaRPr lang="en-US"/>
          </a:p>
        </p:txBody>
      </p:sp>
      <p:sp>
        <p:nvSpPr>
          <p:cNvPr id="5" name="Footer Placeholder 3"/>
          <p:cNvSpPr>
            <a:spLocks noGrp="1"/>
          </p:cNvSpPr>
          <p:nvPr>
            <p:ph type="ftr" sz="quarter" idx="11"/>
          </p:nvPr>
        </p:nvSpPr>
        <p:spPr/>
        <p:txBody>
          <a:bodyPr/>
          <a:lstStyle/>
          <a:p>
            <a:pPr>
              <a:defRPr/>
            </a:pPr>
            <a:endParaRPr lang="en-US"/>
          </a:p>
        </p:txBody>
      </p:sp>
      <p:sp>
        <p:nvSpPr>
          <p:cNvPr id="6" name="Slide Number Placeholder 4"/>
          <p:cNvSpPr>
            <a:spLocks noGrp="1"/>
          </p:cNvSpPr>
          <p:nvPr>
            <p:ph type="sldNum" sz="quarter" idx="12"/>
          </p:nvPr>
        </p:nvSpPr>
        <p:spPr/>
        <p:txBody>
          <a:bodyPr/>
          <a:lstStyle/>
          <a:p>
            <a:fld id="{0069062E-3413-41E0-B531-FACADC94D8B5}" type="slidenum">
              <a:rPr lang="en-US" altLang="en-US" smtClean="0"/>
              <a:pPr/>
              <a:t>‹#›</a:t>
            </a:fld>
            <a:endParaRPr lang="en-US" altLang="en-US"/>
          </a:p>
        </p:txBody>
      </p:sp>
    </p:spTree>
    <p:extLst>
      <p:ext uri="{BB962C8B-B14F-4D97-AF65-F5344CB8AC3E}">
        <p14:creationId xmlns:p14="http://schemas.microsoft.com/office/powerpoint/2010/main" val="3757946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endParaRPr lang="en-US"/>
          </a:p>
        </p:txBody>
      </p:sp>
      <p:sp>
        <p:nvSpPr>
          <p:cNvPr id="5" name="Footer Placeholder 2"/>
          <p:cNvSpPr>
            <a:spLocks noGrp="1"/>
          </p:cNvSpPr>
          <p:nvPr>
            <p:ph type="ftr" sz="quarter" idx="11"/>
          </p:nvPr>
        </p:nvSpPr>
        <p:spPr/>
        <p:txBody>
          <a:bodyPr/>
          <a:lstStyle/>
          <a:p>
            <a:pPr>
              <a:defRPr/>
            </a:pPr>
            <a:endParaRPr lang="en-US"/>
          </a:p>
        </p:txBody>
      </p:sp>
      <p:sp>
        <p:nvSpPr>
          <p:cNvPr id="6" name="Slide Number Placeholder 3"/>
          <p:cNvSpPr>
            <a:spLocks noGrp="1"/>
          </p:cNvSpPr>
          <p:nvPr>
            <p:ph type="sldNum" sz="quarter" idx="12"/>
          </p:nvPr>
        </p:nvSpPr>
        <p:spPr/>
        <p:txBody>
          <a:bodyPr/>
          <a:lstStyle/>
          <a:p>
            <a:fld id="{2FAF7C78-E214-444E-BC0D-742CF89EB92D}" type="slidenum">
              <a:rPr lang="en-US" altLang="en-US" smtClean="0"/>
              <a:pPr/>
              <a:t>‹#›</a:t>
            </a:fld>
            <a:endParaRPr lang="en-US" altLang="en-US"/>
          </a:p>
        </p:txBody>
      </p:sp>
    </p:spTree>
    <p:extLst>
      <p:ext uri="{BB962C8B-B14F-4D97-AF65-F5344CB8AC3E}">
        <p14:creationId xmlns:p14="http://schemas.microsoft.com/office/powerpoint/2010/main" val="124113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pPr>
              <a:defRPr/>
            </a:pPr>
            <a:endParaRPr lang="en-US"/>
          </a:p>
        </p:txBody>
      </p:sp>
      <p:sp>
        <p:nvSpPr>
          <p:cNvPr id="5" name="Footer Placeholder 5"/>
          <p:cNvSpPr>
            <a:spLocks noGrp="1"/>
          </p:cNvSpPr>
          <p:nvPr>
            <p:ph type="ftr" sz="quarter" idx="11"/>
          </p:nvPr>
        </p:nvSpPr>
        <p:spPr/>
        <p:txBody>
          <a:bodyPr/>
          <a:lstStyle/>
          <a:p>
            <a:pPr>
              <a:defRPr/>
            </a:pPr>
            <a:endParaRPr lang="en-US"/>
          </a:p>
        </p:txBody>
      </p:sp>
      <p:sp>
        <p:nvSpPr>
          <p:cNvPr id="6" name="Slide Number Placeholder 6"/>
          <p:cNvSpPr>
            <a:spLocks noGrp="1"/>
          </p:cNvSpPr>
          <p:nvPr>
            <p:ph type="sldNum" sz="quarter" idx="12"/>
          </p:nvPr>
        </p:nvSpPr>
        <p:spPr/>
        <p:txBody>
          <a:bodyPr/>
          <a:lstStyle/>
          <a:p>
            <a:fld id="{F9E0646E-2072-4723-85EC-6E0E655F92A1}" type="slidenum">
              <a:rPr lang="en-US" altLang="en-US" smtClean="0"/>
              <a:pPr/>
              <a:t>‹#›</a:t>
            </a:fld>
            <a:endParaRPr lang="en-US" altLang="en-US"/>
          </a:p>
        </p:txBody>
      </p:sp>
    </p:spTree>
    <p:extLst>
      <p:ext uri="{BB962C8B-B14F-4D97-AF65-F5344CB8AC3E}">
        <p14:creationId xmlns:p14="http://schemas.microsoft.com/office/powerpoint/2010/main" val="3738810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9D7D5D8-8A8B-45A5-A546-2C26117D5DB6}" type="slidenum">
              <a:rPr lang="en-US" altLang="en-US" smtClean="0"/>
              <a:pPr/>
              <a:t>‹#›</a:t>
            </a:fld>
            <a:endParaRPr lang="en-US" altLang="en-US"/>
          </a:p>
        </p:txBody>
      </p:sp>
    </p:spTree>
    <p:extLst>
      <p:ext uri="{BB962C8B-B14F-4D97-AF65-F5344CB8AC3E}">
        <p14:creationId xmlns:p14="http://schemas.microsoft.com/office/powerpoint/2010/main" val="3384290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25129CEE-331B-4EAE-B9D5-A5AD77B8A2BC}" type="slidenum">
              <a:rPr lang="en-US" altLang="en-US" smtClean="0"/>
              <a:pPr/>
              <a:t>‹#›</a:t>
            </a:fld>
            <a:endParaRPr lang="en-US" altLang="en-US"/>
          </a:p>
        </p:txBody>
      </p:sp>
    </p:spTree>
    <p:extLst>
      <p:ext uri="{BB962C8B-B14F-4D97-AF65-F5344CB8AC3E}">
        <p14:creationId xmlns:p14="http://schemas.microsoft.com/office/powerpoint/2010/main" val="4251843178"/>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t> Presentation Techniques</a:t>
            </a:r>
          </a:p>
        </p:txBody>
      </p:sp>
      <p:sp>
        <p:nvSpPr>
          <p:cNvPr id="2051" name="Rectangle 3"/>
          <p:cNvSpPr>
            <a:spLocks noGrp="1" noChangeArrowheads="1"/>
          </p:cNvSpPr>
          <p:nvPr>
            <p:ph type="subTitle" idx="1"/>
          </p:nvPr>
        </p:nvSpPr>
        <p:spPr/>
        <p:txBody>
          <a:bodyPr/>
          <a:lstStyle/>
          <a:p>
            <a:pPr eaLnBrk="1" hangingPunct="1">
              <a:defRPr/>
            </a:pPr>
            <a:r>
              <a:rPr lang="en-US" dirty="0" smtClean="0"/>
              <a:t>Objective 1: Students will demonstrate professional design presentation techniques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pPr eaLnBrk="1" hangingPunct="1">
              <a:defRPr/>
            </a:pPr>
            <a:endParaRPr lang="en-US" smtClean="0"/>
          </a:p>
        </p:txBody>
      </p:sp>
      <p:pic>
        <p:nvPicPr>
          <p:cNvPr id="30722" name="Picture 4" descr="perspec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407400" cy="613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endParaRPr lang="en-US" smtClean="0"/>
          </a:p>
        </p:txBody>
      </p:sp>
      <p:sp>
        <p:nvSpPr>
          <p:cNvPr id="34819" name="Rectangle 3"/>
          <p:cNvSpPr>
            <a:spLocks noGrp="1" noChangeArrowheads="1"/>
          </p:cNvSpPr>
          <p:nvPr>
            <p:ph idx="1"/>
          </p:nvPr>
        </p:nvSpPr>
        <p:spPr/>
        <p:txBody>
          <a:bodyPr/>
          <a:lstStyle/>
          <a:p>
            <a:pPr eaLnBrk="1" hangingPunct="1">
              <a:defRPr/>
            </a:pPr>
            <a:endParaRPr lang="en-US" smtClean="0"/>
          </a:p>
        </p:txBody>
      </p:sp>
      <p:pic>
        <p:nvPicPr>
          <p:cNvPr id="32771" name="Picture 7" descr="bedro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96875"/>
            <a:ext cx="8153400" cy="612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defRPr/>
            </a:pPr>
            <a:endParaRPr lang="en-US" smtClean="0"/>
          </a:p>
        </p:txBody>
      </p:sp>
      <p:sp>
        <p:nvSpPr>
          <p:cNvPr id="35843" name="Rectangle 3"/>
          <p:cNvSpPr>
            <a:spLocks noGrp="1" noChangeArrowheads="1"/>
          </p:cNvSpPr>
          <p:nvPr>
            <p:ph idx="1"/>
          </p:nvPr>
        </p:nvSpPr>
        <p:spPr/>
        <p:txBody>
          <a:bodyPr/>
          <a:lstStyle/>
          <a:p>
            <a:pPr eaLnBrk="1" hangingPunct="1">
              <a:defRPr/>
            </a:pPr>
            <a:endParaRPr lang="en-US" smtClean="0"/>
          </a:p>
        </p:txBody>
      </p:sp>
      <p:pic>
        <p:nvPicPr>
          <p:cNvPr id="34819" name="Picture 6" descr="conference perspec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04800"/>
            <a:ext cx="6400800" cy="633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endParaRPr lang="en-US" smtClean="0"/>
          </a:p>
        </p:txBody>
      </p:sp>
      <p:sp>
        <p:nvSpPr>
          <p:cNvPr id="17411" name="Rectangle 3"/>
          <p:cNvSpPr>
            <a:spLocks noGrp="1" noChangeArrowheads="1"/>
          </p:cNvSpPr>
          <p:nvPr>
            <p:ph idx="1"/>
          </p:nvPr>
        </p:nvSpPr>
        <p:spPr/>
        <p:txBody>
          <a:bodyPr/>
          <a:lstStyle/>
          <a:p>
            <a:pPr eaLnBrk="1" hangingPunct="1">
              <a:defRPr/>
            </a:pPr>
            <a:endParaRPr lang="en-US" smtClean="0"/>
          </a:p>
        </p:txBody>
      </p:sp>
      <p:pic>
        <p:nvPicPr>
          <p:cNvPr id="36867" name="Picture 6" descr="colo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04800"/>
            <a:ext cx="592772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endParaRPr lang="en-US" smtClean="0"/>
          </a:p>
        </p:txBody>
      </p:sp>
      <p:sp>
        <p:nvSpPr>
          <p:cNvPr id="29699" name="Rectangle 3"/>
          <p:cNvSpPr>
            <a:spLocks noGrp="1" noChangeArrowheads="1"/>
          </p:cNvSpPr>
          <p:nvPr>
            <p:ph idx="1"/>
          </p:nvPr>
        </p:nvSpPr>
        <p:spPr/>
        <p:txBody>
          <a:bodyPr/>
          <a:lstStyle/>
          <a:p>
            <a:pPr eaLnBrk="1" hangingPunct="1">
              <a:defRPr/>
            </a:pPr>
            <a:endParaRPr lang="en-US" smtClean="0"/>
          </a:p>
        </p:txBody>
      </p:sp>
      <p:pic>
        <p:nvPicPr>
          <p:cNvPr id="38915" name="Picture 4" descr="award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0513"/>
            <a:ext cx="8458200" cy="633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en-US" smtClean="0"/>
              <a:t>PRESENTATION FLOOR PLAN</a:t>
            </a:r>
          </a:p>
        </p:txBody>
      </p:sp>
      <p:sp>
        <p:nvSpPr>
          <p:cNvPr id="30723" name="Rectangle 3"/>
          <p:cNvSpPr>
            <a:spLocks noGrp="1" noChangeArrowheads="1"/>
          </p:cNvSpPr>
          <p:nvPr>
            <p:ph idx="1"/>
          </p:nvPr>
        </p:nvSpPr>
        <p:spPr/>
        <p:txBody>
          <a:bodyPr>
            <a:normAutofit/>
          </a:bodyPr>
          <a:lstStyle/>
          <a:p>
            <a:pPr eaLnBrk="1" hangingPunct="1">
              <a:defRPr/>
            </a:pPr>
            <a:r>
              <a:rPr lang="en-US" sz="2800" dirty="0" smtClean="0"/>
              <a:t>Present not only the layout of rooms in a home, but may include traffic patterns, appliances, and furniture arrangement.  Color may also be added to define areas.</a:t>
            </a:r>
          </a:p>
        </p:txBody>
      </p:sp>
      <p:pic>
        <p:nvPicPr>
          <p:cNvPr id="4" name="Picture 4" descr="http://images.clipartpanda.com/light-bulb-clip-art-11949896971812381266light_bulb_karl_bartel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665620"/>
            <a:ext cx="971454" cy="974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5334000" cy="5983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943600" y="1853248"/>
            <a:ext cx="3048000" cy="1754326"/>
          </a:xfrm>
          <a:prstGeom prst="rect">
            <a:avLst/>
          </a:prstGeom>
          <a:noFill/>
        </p:spPr>
        <p:txBody>
          <a:bodyPr wrap="square" rtlCol="0">
            <a:spAutoFit/>
          </a:bodyPr>
          <a:lstStyle/>
          <a:p>
            <a:r>
              <a:rPr lang="en-US" sz="3600" dirty="0" smtClean="0"/>
              <a:t>Floor plan &amp; furniture arrangement</a:t>
            </a:r>
            <a:endParaRPr lang="en-US" sz="3600" dirty="0"/>
          </a:p>
        </p:txBody>
      </p:sp>
    </p:spTree>
    <p:extLst>
      <p:ext uri="{BB962C8B-B14F-4D97-AF65-F5344CB8AC3E}">
        <p14:creationId xmlns:p14="http://schemas.microsoft.com/office/powerpoint/2010/main" val="17288554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defRPr/>
            </a:pPr>
            <a:endParaRPr lang="en-US" smtClean="0"/>
          </a:p>
        </p:txBody>
      </p:sp>
      <p:sp>
        <p:nvSpPr>
          <p:cNvPr id="31747" name="Rectangle 3"/>
          <p:cNvSpPr>
            <a:spLocks noGrp="1" noChangeArrowheads="1"/>
          </p:cNvSpPr>
          <p:nvPr>
            <p:ph idx="1"/>
          </p:nvPr>
        </p:nvSpPr>
        <p:spPr/>
        <p:txBody>
          <a:bodyPr/>
          <a:lstStyle/>
          <a:p>
            <a:pPr eaLnBrk="1" hangingPunct="1">
              <a:defRPr/>
            </a:pPr>
            <a:endParaRPr lang="en-US" smtClean="0"/>
          </a:p>
        </p:txBody>
      </p:sp>
      <p:pic>
        <p:nvPicPr>
          <p:cNvPr id="43011" name="Picture 5" descr="floor_pl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11138"/>
            <a:ext cx="8610600" cy="640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endParaRPr lang="en-US" smtClean="0"/>
          </a:p>
        </p:txBody>
      </p:sp>
      <p:sp>
        <p:nvSpPr>
          <p:cNvPr id="32771" name="Rectangle 3"/>
          <p:cNvSpPr>
            <a:spLocks noGrp="1" noChangeArrowheads="1"/>
          </p:cNvSpPr>
          <p:nvPr>
            <p:ph idx="1"/>
          </p:nvPr>
        </p:nvSpPr>
        <p:spPr/>
        <p:txBody>
          <a:bodyPr/>
          <a:lstStyle/>
          <a:p>
            <a:pPr eaLnBrk="1" hangingPunct="1">
              <a:defRPr/>
            </a:pPr>
            <a:endParaRPr lang="en-US" smtClean="0"/>
          </a:p>
        </p:txBody>
      </p:sp>
      <p:pic>
        <p:nvPicPr>
          <p:cNvPr id="45059" name="Picture 4" descr="undergraduate building ground flo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020050" cy="601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en-US" dirty="0" smtClean="0"/>
              <a:t>PRESENTATION ELEVATION</a:t>
            </a:r>
          </a:p>
        </p:txBody>
      </p:sp>
      <p:sp>
        <p:nvSpPr>
          <p:cNvPr id="33795" name="Rectangle 3"/>
          <p:cNvSpPr>
            <a:spLocks noGrp="1" noChangeArrowheads="1"/>
          </p:cNvSpPr>
          <p:nvPr>
            <p:ph idx="1"/>
          </p:nvPr>
        </p:nvSpPr>
        <p:spPr>
          <a:xfrm>
            <a:off x="1081233" y="1295400"/>
            <a:ext cx="6711654" cy="4195481"/>
          </a:xfrm>
        </p:spPr>
        <p:txBody>
          <a:bodyPr>
            <a:normAutofit/>
          </a:bodyPr>
          <a:lstStyle/>
          <a:p>
            <a:pPr eaLnBrk="1" hangingPunct="1">
              <a:defRPr/>
            </a:pPr>
            <a:r>
              <a:rPr lang="en-US" sz="2800" dirty="0" smtClean="0"/>
              <a:t>Represents sides of a room, but displays no depth</a:t>
            </a:r>
          </a:p>
        </p:txBody>
      </p:sp>
      <p:pic>
        <p:nvPicPr>
          <p:cNvPr id="4" name="Picture 4" descr="http://images.clipartpanda.com/light-bulb-clip-art-11949896971812381266light_bulb_karl_bartel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65562"/>
            <a:ext cx="971454" cy="9747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autographinteriordesign.files.wordpress.com/2010/11/geoargian-drawing-room-window-elevation-0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800" y="2362200"/>
            <a:ext cx="6129781" cy="43343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6390" y="1143000"/>
            <a:ext cx="7055380" cy="1400530"/>
          </a:xfrm>
        </p:spPr>
        <p:txBody>
          <a:bodyPr/>
          <a:lstStyle/>
          <a:p>
            <a:pPr eaLnBrk="1" hangingPunct="1">
              <a:defRPr/>
            </a:pPr>
            <a:r>
              <a:rPr lang="en-US" dirty="0" smtClean="0"/>
              <a:t>Why do we make such a fuss about presentation?</a:t>
            </a:r>
          </a:p>
        </p:txBody>
      </p:sp>
      <p:sp>
        <p:nvSpPr>
          <p:cNvPr id="11267" name="Rectangle 3"/>
          <p:cNvSpPr>
            <a:spLocks noGrp="1" noChangeArrowheads="1"/>
          </p:cNvSpPr>
          <p:nvPr>
            <p:ph idx="1"/>
          </p:nvPr>
        </p:nvSpPr>
        <p:spPr>
          <a:xfrm>
            <a:off x="858253" y="3048000"/>
            <a:ext cx="6711654" cy="4195481"/>
          </a:xfrm>
        </p:spPr>
        <p:txBody>
          <a:bodyPr>
            <a:normAutofit/>
          </a:bodyPr>
          <a:lstStyle/>
          <a:p>
            <a:pPr eaLnBrk="1" hangingPunct="1">
              <a:lnSpc>
                <a:spcPct val="90000"/>
              </a:lnSpc>
              <a:defRPr/>
            </a:pPr>
            <a:r>
              <a:rPr lang="en-US" sz="2400" dirty="0" smtClean="0"/>
              <a:t>Presentation is the major part of what we are trying to communicate in Interior Design</a:t>
            </a:r>
          </a:p>
          <a:p>
            <a:pPr lvl="1" eaLnBrk="1" hangingPunct="1">
              <a:lnSpc>
                <a:spcPct val="90000"/>
              </a:lnSpc>
              <a:defRPr/>
            </a:pPr>
            <a:r>
              <a:rPr lang="en-US" sz="2000" dirty="0" smtClean="0"/>
              <a:t>Ideas</a:t>
            </a:r>
          </a:p>
          <a:p>
            <a:pPr lvl="1" eaLnBrk="1" hangingPunct="1">
              <a:lnSpc>
                <a:spcPct val="90000"/>
              </a:lnSpc>
              <a:defRPr/>
            </a:pPr>
            <a:r>
              <a:rPr lang="en-US" sz="2000" dirty="0" smtClean="0"/>
              <a:t>Talent </a:t>
            </a:r>
          </a:p>
          <a:p>
            <a:pPr eaLnBrk="1" hangingPunct="1">
              <a:lnSpc>
                <a:spcPct val="90000"/>
              </a:lnSpc>
              <a:defRPr/>
            </a:pPr>
            <a:r>
              <a:rPr lang="en-US" sz="2400" dirty="0" smtClean="0"/>
              <a:t>If its not done well, you could lose a client</a:t>
            </a:r>
          </a:p>
          <a:p>
            <a:pPr eaLnBrk="1" hangingPunct="1">
              <a:lnSpc>
                <a:spcPct val="90000"/>
              </a:lnSpc>
              <a:defRPr/>
            </a:pPr>
            <a:r>
              <a:rPr lang="en-US" sz="2400" dirty="0" smtClean="0"/>
              <a:t>Can sell your ideas</a:t>
            </a:r>
          </a:p>
        </p:txBody>
      </p:sp>
      <p:sp>
        <p:nvSpPr>
          <p:cNvPr id="2" name="TextBox 1"/>
          <p:cNvSpPr txBox="1"/>
          <p:nvPr/>
        </p:nvSpPr>
        <p:spPr>
          <a:xfrm>
            <a:off x="5410200" y="6858000"/>
            <a:ext cx="3352800" cy="838200"/>
          </a:xfrm>
          <a:prstGeom prst="rect">
            <a:avLst/>
          </a:prstGeom>
          <a:noFill/>
        </p:spPr>
        <p:txBody>
          <a:bodyPr wrap="square" rtlCol="0">
            <a:spAutoFit/>
          </a:bodyPr>
          <a:lstStyle/>
          <a:p>
            <a:r>
              <a:rPr lang="en-US" b="1" dirty="0" err="1" smtClean="0">
                <a:solidFill>
                  <a:schemeClr val="accent3">
                    <a:lumMod val="60000"/>
                    <a:lumOff val="40000"/>
                  </a:schemeClr>
                </a:solidFill>
              </a:rPr>
              <a:t>BLiNK</a:t>
            </a:r>
            <a:r>
              <a:rPr lang="en-US" b="1" dirty="0" smtClean="0">
                <a:solidFill>
                  <a:schemeClr val="accent3">
                    <a:lumMod val="60000"/>
                    <a:lumOff val="40000"/>
                  </a:schemeClr>
                </a:solidFill>
              </a:rPr>
              <a:t> – packaging example</a:t>
            </a:r>
            <a:endParaRPr lang="en-US" b="1" dirty="0">
              <a:solidFill>
                <a:schemeClr val="accent3">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endParaRPr lang="en-US" smtClean="0"/>
          </a:p>
        </p:txBody>
      </p:sp>
      <p:sp>
        <p:nvSpPr>
          <p:cNvPr id="36867" name="Rectangle 3"/>
          <p:cNvSpPr>
            <a:spLocks noGrp="1" noChangeArrowheads="1"/>
          </p:cNvSpPr>
          <p:nvPr>
            <p:ph idx="1"/>
          </p:nvPr>
        </p:nvSpPr>
        <p:spPr/>
        <p:txBody>
          <a:bodyPr/>
          <a:lstStyle/>
          <a:p>
            <a:pPr eaLnBrk="1" hangingPunct="1">
              <a:defRPr/>
            </a:pPr>
            <a:endParaRPr lang="en-US" smtClean="0"/>
          </a:p>
        </p:txBody>
      </p:sp>
      <p:pic>
        <p:nvPicPr>
          <p:cNvPr id="49155" name="Picture 4" descr="drawi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12775"/>
            <a:ext cx="85344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endParaRPr lang="en-US" smtClean="0"/>
          </a:p>
        </p:txBody>
      </p:sp>
      <p:sp>
        <p:nvSpPr>
          <p:cNvPr id="37891" name="Rectangle 3"/>
          <p:cNvSpPr>
            <a:spLocks noGrp="1" noChangeArrowheads="1"/>
          </p:cNvSpPr>
          <p:nvPr>
            <p:ph idx="1"/>
          </p:nvPr>
        </p:nvSpPr>
        <p:spPr/>
        <p:txBody>
          <a:bodyPr/>
          <a:lstStyle/>
          <a:p>
            <a:pPr eaLnBrk="1" hangingPunct="1">
              <a:defRPr/>
            </a:pPr>
            <a:endParaRPr lang="en-US" smtClean="0"/>
          </a:p>
        </p:txBody>
      </p:sp>
      <p:pic>
        <p:nvPicPr>
          <p:cNvPr id="51203" name="Picture 4" descr="elev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1206500"/>
            <a:ext cx="9094787" cy="444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endParaRPr lang="en-US" smtClean="0"/>
          </a:p>
        </p:txBody>
      </p:sp>
      <p:sp>
        <p:nvSpPr>
          <p:cNvPr id="38915" name="Rectangle 3"/>
          <p:cNvSpPr>
            <a:spLocks noGrp="1" noChangeArrowheads="1"/>
          </p:cNvSpPr>
          <p:nvPr>
            <p:ph idx="1"/>
          </p:nvPr>
        </p:nvSpPr>
        <p:spPr/>
        <p:txBody>
          <a:bodyPr/>
          <a:lstStyle/>
          <a:p>
            <a:pPr eaLnBrk="1" hangingPunct="1">
              <a:defRPr/>
            </a:pPr>
            <a:endParaRPr lang="en-US" smtClean="0"/>
          </a:p>
        </p:txBody>
      </p:sp>
      <p:pic>
        <p:nvPicPr>
          <p:cNvPr id="53251" name="Picture 4" descr="2956302775_0fdc3c2cc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04800"/>
            <a:ext cx="8153400" cy="611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mtClean="0"/>
              <a:t>PRESENTATION BOARD</a:t>
            </a:r>
          </a:p>
        </p:txBody>
      </p:sp>
      <p:sp>
        <p:nvSpPr>
          <p:cNvPr id="39939" name="Rectangle 3"/>
          <p:cNvSpPr>
            <a:spLocks noGrp="1" noChangeArrowheads="1"/>
          </p:cNvSpPr>
          <p:nvPr>
            <p:ph idx="1"/>
          </p:nvPr>
        </p:nvSpPr>
        <p:spPr>
          <a:xfrm>
            <a:off x="685800" y="1752600"/>
            <a:ext cx="7772400" cy="4114800"/>
          </a:xfrm>
        </p:spPr>
        <p:txBody>
          <a:bodyPr>
            <a:normAutofit/>
          </a:bodyPr>
          <a:lstStyle/>
          <a:p>
            <a:pPr eaLnBrk="1" hangingPunct="1"/>
            <a:r>
              <a:rPr lang="en-US" altLang="en-US" sz="2800" dirty="0" smtClean="0"/>
              <a:t>Enables a client to </a:t>
            </a:r>
            <a:r>
              <a:rPr lang="en-US" altLang="en-US" sz="2800" u="sng" dirty="0" smtClean="0"/>
              <a:t>visualize</a:t>
            </a:r>
            <a:r>
              <a:rPr lang="en-US" altLang="en-US" sz="2800" dirty="0" smtClean="0"/>
              <a:t> the proposed finished product by displaying colors, designs, and textures that will be used in the completed room.  Mat board or illustration board is used for mounting manufacturers samples, drawings, and photos</a:t>
            </a:r>
          </a:p>
          <a:p>
            <a:pPr eaLnBrk="1" hangingPunct="1"/>
            <a:r>
              <a:rPr lang="en-US" altLang="en-US" sz="2800" dirty="0" smtClean="0"/>
              <a:t>Some of the following boards are better than others… help me decide which ones</a:t>
            </a:r>
          </a:p>
        </p:txBody>
      </p:sp>
      <p:pic>
        <p:nvPicPr>
          <p:cNvPr id="4" name="Picture 4" descr="http://images.clipartpanda.com/light-bulb-clip-art-11949896971812381266light_bulb_karl_bartel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28" y="1265237"/>
            <a:ext cx="971454" cy="974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endParaRPr lang="en-US" smtClean="0"/>
          </a:p>
        </p:txBody>
      </p:sp>
      <p:sp>
        <p:nvSpPr>
          <p:cNvPr id="40963" name="Rectangle 3"/>
          <p:cNvSpPr>
            <a:spLocks noGrp="1" noChangeArrowheads="1"/>
          </p:cNvSpPr>
          <p:nvPr>
            <p:ph idx="1"/>
          </p:nvPr>
        </p:nvSpPr>
        <p:spPr/>
        <p:txBody>
          <a:bodyPr/>
          <a:lstStyle/>
          <a:p>
            <a:pPr eaLnBrk="1" hangingPunct="1">
              <a:defRPr/>
            </a:pPr>
            <a:endParaRPr lang="en-US" smtClean="0"/>
          </a:p>
        </p:txBody>
      </p:sp>
      <p:pic>
        <p:nvPicPr>
          <p:cNvPr id="57347" name="Picture 5" descr="FF&amp;E Presentation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85344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Board</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077200" cy="511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638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endParaRPr lang="en-US" smtClean="0"/>
          </a:p>
        </p:txBody>
      </p:sp>
      <p:sp>
        <p:nvSpPr>
          <p:cNvPr id="41987" name="Rectangle 3"/>
          <p:cNvSpPr>
            <a:spLocks noGrp="1" noChangeArrowheads="1"/>
          </p:cNvSpPr>
          <p:nvPr>
            <p:ph idx="1"/>
          </p:nvPr>
        </p:nvSpPr>
        <p:spPr/>
        <p:txBody>
          <a:bodyPr/>
          <a:lstStyle/>
          <a:p>
            <a:pPr eaLnBrk="1" hangingPunct="1">
              <a:defRPr/>
            </a:pPr>
            <a:endParaRPr lang="en-US" smtClean="0"/>
          </a:p>
        </p:txBody>
      </p:sp>
      <p:pic>
        <p:nvPicPr>
          <p:cNvPr id="59395" name="Picture 4" descr="design 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47663"/>
            <a:ext cx="8458200"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endParaRPr lang="en-US" smtClean="0"/>
          </a:p>
        </p:txBody>
      </p:sp>
      <p:sp>
        <p:nvSpPr>
          <p:cNvPr id="43011" name="Rectangle 3"/>
          <p:cNvSpPr>
            <a:spLocks noGrp="1" noChangeArrowheads="1"/>
          </p:cNvSpPr>
          <p:nvPr>
            <p:ph idx="1"/>
          </p:nvPr>
        </p:nvSpPr>
        <p:spPr/>
        <p:txBody>
          <a:bodyPr/>
          <a:lstStyle/>
          <a:p>
            <a:pPr eaLnBrk="1" hangingPunct="1">
              <a:defRPr/>
            </a:pPr>
            <a:endParaRPr lang="en-US" smtClean="0"/>
          </a:p>
        </p:txBody>
      </p:sp>
      <p:pic>
        <p:nvPicPr>
          <p:cNvPr id="61443" name="Picture 4" descr="Design$20Board$20Presentation$2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76250"/>
            <a:ext cx="8610600"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endParaRPr lang="en-US" smtClean="0"/>
          </a:p>
        </p:txBody>
      </p:sp>
      <p:sp>
        <p:nvSpPr>
          <p:cNvPr id="44035" name="Rectangle 3"/>
          <p:cNvSpPr>
            <a:spLocks noGrp="1" noChangeArrowheads="1"/>
          </p:cNvSpPr>
          <p:nvPr>
            <p:ph idx="1"/>
          </p:nvPr>
        </p:nvSpPr>
        <p:spPr/>
        <p:txBody>
          <a:bodyPr/>
          <a:lstStyle/>
          <a:p>
            <a:pPr eaLnBrk="1" hangingPunct="1">
              <a:defRPr/>
            </a:pPr>
            <a:endParaRPr lang="en-US" smtClean="0"/>
          </a:p>
        </p:txBody>
      </p:sp>
      <p:pic>
        <p:nvPicPr>
          <p:cNvPr id="63491" name="Picture 4" descr="Family-Room-Office-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96875"/>
            <a:ext cx="8001000" cy="628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endParaRPr lang="en-US" smtClean="0"/>
          </a:p>
        </p:txBody>
      </p:sp>
      <p:sp>
        <p:nvSpPr>
          <p:cNvPr id="45059" name="Rectangle 3"/>
          <p:cNvSpPr>
            <a:spLocks noGrp="1" noChangeArrowheads="1"/>
          </p:cNvSpPr>
          <p:nvPr>
            <p:ph idx="1"/>
          </p:nvPr>
        </p:nvSpPr>
        <p:spPr/>
        <p:txBody>
          <a:bodyPr/>
          <a:lstStyle/>
          <a:p>
            <a:pPr eaLnBrk="1" hangingPunct="1">
              <a:defRPr/>
            </a:pPr>
            <a:endParaRPr lang="en-US" smtClean="0"/>
          </a:p>
        </p:txBody>
      </p:sp>
      <p:pic>
        <p:nvPicPr>
          <p:cNvPr id="65539" name="Picture 4" descr="presentation board"/>
          <p:cNvPicPr>
            <a:picLocks noChangeAspect="1" noChangeArrowheads="1"/>
          </p:cNvPicPr>
          <p:nvPr/>
        </p:nvPicPr>
        <p:blipFill rotWithShape="1">
          <a:blip r:embed="rId3">
            <a:extLst>
              <a:ext uri="{28A0092B-C50C-407E-A947-70E740481C1C}">
                <a14:useLocalDpi xmlns:a14="http://schemas.microsoft.com/office/drawing/2010/main" val="0"/>
              </a:ext>
            </a:extLst>
          </a:blip>
          <a:srcRect r="6232"/>
          <a:stretch/>
        </p:blipFill>
        <p:spPr bwMode="auto">
          <a:xfrm>
            <a:off x="2209800" y="457200"/>
            <a:ext cx="480060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dirty="0" smtClean="0"/>
              <a:t>Techniques of Presentation</a:t>
            </a:r>
          </a:p>
        </p:txBody>
      </p:sp>
      <p:sp>
        <p:nvSpPr>
          <p:cNvPr id="12291" name="Rectangle 3"/>
          <p:cNvSpPr>
            <a:spLocks noGrp="1" noChangeArrowheads="1"/>
          </p:cNvSpPr>
          <p:nvPr>
            <p:ph idx="1"/>
          </p:nvPr>
        </p:nvSpPr>
        <p:spPr>
          <a:xfrm>
            <a:off x="914400" y="2438400"/>
            <a:ext cx="8001000" cy="4191000"/>
          </a:xfrm>
        </p:spPr>
        <p:txBody>
          <a:bodyPr>
            <a:normAutofit/>
          </a:bodyPr>
          <a:lstStyle/>
          <a:p>
            <a:pPr eaLnBrk="1" hangingPunct="1">
              <a:defRPr/>
            </a:pPr>
            <a:r>
              <a:rPr lang="en-US" sz="2800" u="sng" dirty="0" smtClean="0"/>
              <a:t>INTERIOR PROSPECTIVE</a:t>
            </a:r>
            <a:r>
              <a:rPr lang="en-US" sz="2800" dirty="0" smtClean="0"/>
              <a:t>:  drawings of a room inside a home, which include backgrounds, furnishings, and accessories planned for the finished project.</a:t>
            </a:r>
          </a:p>
        </p:txBody>
      </p:sp>
      <p:pic>
        <p:nvPicPr>
          <p:cNvPr id="18436" name="Picture 4" descr="http://images.clipartpanda.com/light-bulb-clip-art-11949896971812381266light_bulb_karl_bartel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971454" cy="974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smtClean="0"/>
              <a:t>MODELS</a:t>
            </a:r>
          </a:p>
        </p:txBody>
      </p:sp>
      <p:sp>
        <p:nvSpPr>
          <p:cNvPr id="46083" name="Rectangle 3"/>
          <p:cNvSpPr>
            <a:spLocks noGrp="1" noChangeArrowheads="1"/>
          </p:cNvSpPr>
          <p:nvPr>
            <p:ph idx="1"/>
          </p:nvPr>
        </p:nvSpPr>
        <p:spPr>
          <a:xfrm>
            <a:off x="1084546" y="1066800"/>
            <a:ext cx="6711654" cy="4195481"/>
          </a:xfrm>
        </p:spPr>
        <p:txBody>
          <a:bodyPr>
            <a:normAutofit/>
          </a:bodyPr>
          <a:lstStyle/>
          <a:p>
            <a:pPr eaLnBrk="1" hangingPunct="1">
              <a:defRPr/>
            </a:pPr>
            <a:r>
              <a:rPr lang="en-US" sz="2800" dirty="0" smtClean="0"/>
              <a:t>May be used by the designer to allow the client to view all sides of a proposed project by showing a </a:t>
            </a:r>
            <a:r>
              <a:rPr lang="en-US" sz="2800" u="sng" dirty="0" smtClean="0"/>
              <a:t>three-dimensional</a:t>
            </a:r>
            <a:r>
              <a:rPr lang="en-US" sz="2800" dirty="0" smtClean="0"/>
              <a:t> likeness</a:t>
            </a:r>
          </a:p>
        </p:txBody>
      </p:sp>
      <p:pic>
        <p:nvPicPr>
          <p:cNvPr id="4" name="Picture 4" descr="http://images.clipartpanda.com/light-bulb-clip-art-11949896971812381266light_bulb_karl_bartel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65724"/>
            <a:ext cx="971454" cy="9747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8207" y="2895600"/>
            <a:ext cx="5343939" cy="4033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endParaRPr lang="en-US" smtClean="0"/>
          </a:p>
        </p:txBody>
      </p:sp>
      <p:sp>
        <p:nvSpPr>
          <p:cNvPr id="47107" name="Rectangle 3"/>
          <p:cNvSpPr>
            <a:spLocks noGrp="1" noChangeArrowheads="1"/>
          </p:cNvSpPr>
          <p:nvPr>
            <p:ph idx="1"/>
          </p:nvPr>
        </p:nvSpPr>
        <p:spPr/>
        <p:txBody>
          <a:bodyPr/>
          <a:lstStyle/>
          <a:p>
            <a:pPr eaLnBrk="1" hangingPunct="1">
              <a:defRPr/>
            </a:pPr>
            <a:endParaRPr lang="en-US" smtClean="0"/>
          </a:p>
        </p:txBody>
      </p:sp>
      <p:pic>
        <p:nvPicPr>
          <p:cNvPr id="69635" name="Picture 4" descr="plan mode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534400"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endParaRPr lang="en-US" smtClean="0"/>
          </a:p>
        </p:txBody>
      </p:sp>
      <p:sp>
        <p:nvSpPr>
          <p:cNvPr id="48131" name="Rectangle 3"/>
          <p:cNvSpPr>
            <a:spLocks noGrp="1" noChangeArrowheads="1"/>
          </p:cNvSpPr>
          <p:nvPr>
            <p:ph idx="1"/>
          </p:nvPr>
        </p:nvSpPr>
        <p:spPr/>
        <p:txBody>
          <a:bodyPr/>
          <a:lstStyle/>
          <a:p>
            <a:pPr eaLnBrk="1" hangingPunct="1">
              <a:defRPr/>
            </a:pPr>
            <a:endParaRPr lang="en-US" smtClean="0"/>
          </a:p>
        </p:txBody>
      </p:sp>
      <p:pic>
        <p:nvPicPr>
          <p:cNvPr id="71683" name="Picture 4" descr="plan mode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0" y="304800"/>
            <a:ext cx="474345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endParaRPr lang="en-US" smtClean="0"/>
          </a:p>
        </p:txBody>
      </p:sp>
      <p:sp>
        <p:nvSpPr>
          <p:cNvPr id="49155" name="Rectangle 3"/>
          <p:cNvSpPr>
            <a:spLocks noGrp="1" noChangeArrowheads="1"/>
          </p:cNvSpPr>
          <p:nvPr>
            <p:ph idx="1"/>
          </p:nvPr>
        </p:nvSpPr>
        <p:spPr/>
        <p:txBody>
          <a:bodyPr/>
          <a:lstStyle/>
          <a:p>
            <a:pPr eaLnBrk="1" hangingPunct="1">
              <a:defRPr/>
            </a:pPr>
            <a:endParaRPr lang="en-US" smtClean="0"/>
          </a:p>
        </p:txBody>
      </p:sp>
      <p:pic>
        <p:nvPicPr>
          <p:cNvPr id="73731" name="Picture 4" descr="StudentMak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11150"/>
            <a:ext cx="8001000" cy="62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endParaRPr lang="en-US" smtClean="0"/>
          </a:p>
        </p:txBody>
      </p:sp>
      <p:sp>
        <p:nvSpPr>
          <p:cNvPr id="50179" name="Rectangle 3"/>
          <p:cNvSpPr>
            <a:spLocks noGrp="1" noChangeArrowheads="1"/>
          </p:cNvSpPr>
          <p:nvPr>
            <p:ph idx="1"/>
          </p:nvPr>
        </p:nvSpPr>
        <p:spPr/>
        <p:txBody>
          <a:bodyPr/>
          <a:lstStyle/>
          <a:p>
            <a:pPr eaLnBrk="1" hangingPunct="1">
              <a:defRPr/>
            </a:pPr>
            <a:endParaRPr lang="en-US" smtClean="0"/>
          </a:p>
        </p:txBody>
      </p:sp>
      <p:pic>
        <p:nvPicPr>
          <p:cNvPr id="75779" name="Picture 4" descr="Wholemodel4sunangleWE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81000"/>
            <a:ext cx="565785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dirty="0" smtClean="0"/>
              <a:t>KEY/LEGEND</a:t>
            </a:r>
          </a:p>
        </p:txBody>
      </p:sp>
      <p:sp>
        <p:nvSpPr>
          <p:cNvPr id="51203" name="Rectangle 3"/>
          <p:cNvSpPr>
            <a:spLocks noGrp="1" noChangeArrowheads="1"/>
          </p:cNvSpPr>
          <p:nvPr>
            <p:ph idx="1"/>
          </p:nvPr>
        </p:nvSpPr>
        <p:spPr>
          <a:xfrm>
            <a:off x="1014245" y="1905094"/>
            <a:ext cx="6711654" cy="4195481"/>
          </a:xfrm>
        </p:spPr>
        <p:txBody>
          <a:bodyPr>
            <a:normAutofit/>
          </a:bodyPr>
          <a:lstStyle/>
          <a:p>
            <a:pPr eaLnBrk="1" hangingPunct="1">
              <a:defRPr/>
            </a:pPr>
            <a:r>
              <a:rPr lang="en-US" sz="2400" dirty="0" smtClean="0"/>
              <a:t>A rectangular space on a project used to reference symbols, materials, or placement of project parts.  </a:t>
            </a:r>
          </a:p>
        </p:txBody>
      </p:sp>
      <p:pic>
        <p:nvPicPr>
          <p:cNvPr id="77827" name="Picture 1" descr="Ltg lege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242921"/>
            <a:ext cx="5562600" cy="32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images.clipartpanda.com/light-bulb-clip-art-11949896971812381266light_bulb_karl_bartel_01.svg.me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65562"/>
            <a:ext cx="971454" cy="974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en-US" dirty="0" smtClean="0"/>
              <a:t>TEXT/LETTERING</a:t>
            </a:r>
          </a:p>
        </p:txBody>
      </p:sp>
      <p:sp>
        <p:nvSpPr>
          <p:cNvPr id="51203" name="Rectangle 3"/>
          <p:cNvSpPr>
            <a:spLocks noGrp="1" noChangeArrowheads="1"/>
          </p:cNvSpPr>
          <p:nvPr>
            <p:ph idx="1"/>
          </p:nvPr>
        </p:nvSpPr>
        <p:spPr>
          <a:xfrm>
            <a:off x="497962" y="1681998"/>
            <a:ext cx="3020490" cy="4876800"/>
          </a:xfrm>
        </p:spPr>
        <p:txBody>
          <a:bodyPr/>
          <a:lstStyle/>
          <a:p>
            <a:pPr eaLnBrk="1" hangingPunct="1">
              <a:defRPr/>
            </a:pPr>
            <a:r>
              <a:rPr lang="en-US" dirty="0" smtClean="0"/>
              <a:t>A plan without text does not communicate a complete description of the various components.  Appropriate text helps communicate information, but also makes the presentation look professional.</a:t>
            </a:r>
          </a:p>
        </p:txBody>
      </p:sp>
      <p:pic>
        <p:nvPicPr>
          <p:cNvPr id="79876" name="Picture 4" descr="http://www.onlinedesignteacher.com/images/horizontal%20and%20vertical%20alignment.png"/>
          <p:cNvPicPr>
            <a:picLocks noChangeAspect="1" noChangeArrowheads="1"/>
          </p:cNvPicPr>
          <p:nvPr/>
        </p:nvPicPr>
        <p:blipFill rotWithShape="1">
          <a:blip r:embed="rId3">
            <a:extLst>
              <a:ext uri="{28A0092B-C50C-407E-A947-70E740481C1C}">
                <a14:useLocalDpi xmlns:a14="http://schemas.microsoft.com/office/drawing/2010/main" val="0"/>
              </a:ext>
            </a:extLst>
          </a:blip>
          <a:srcRect l="44000" t="2086"/>
          <a:stretch/>
        </p:blipFill>
        <p:spPr bwMode="auto">
          <a:xfrm>
            <a:off x="4419600" y="1309681"/>
            <a:ext cx="4174633" cy="50182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dirty="0" smtClean="0"/>
              <a:t>ARCHITECTURAL </a:t>
            </a:r>
            <a:r>
              <a:rPr lang="en-US" dirty="0" smtClean="0"/>
              <a:t>LETTERING</a:t>
            </a:r>
          </a:p>
        </p:txBody>
      </p:sp>
      <p:sp>
        <p:nvSpPr>
          <p:cNvPr id="52227" name="Rectangle 3"/>
          <p:cNvSpPr>
            <a:spLocks noGrp="1" noChangeArrowheads="1"/>
          </p:cNvSpPr>
          <p:nvPr>
            <p:ph idx="1"/>
          </p:nvPr>
        </p:nvSpPr>
        <p:spPr/>
        <p:txBody>
          <a:bodyPr/>
          <a:lstStyle/>
          <a:p>
            <a:pPr eaLnBrk="1" hangingPunct="1">
              <a:defRPr/>
            </a:pPr>
            <a:endParaRPr lang="en-US" smtClean="0"/>
          </a:p>
        </p:txBody>
      </p:sp>
      <p:pic>
        <p:nvPicPr>
          <p:cNvPr id="81923" name="Picture 4" descr="Stylus"/>
          <p:cNvPicPr>
            <a:picLocks noChangeAspect="1" noChangeArrowheads="1"/>
          </p:cNvPicPr>
          <p:nvPr/>
        </p:nvPicPr>
        <p:blipFill rotWithShape="1">
          <a:blip r:embed="rId3">
            <a:extLst>
              <a:ext uri="{28A0092B-C50C-407E-A947-70E740481C1C}">
                <a14:useLocalDpi xmlns:a14="http://schemas.microsoft.com/office/drawing/2010/main" val="0"/>
              </a:ext>
            </a:extLst>
          </a:blip>
          <a:srcRect b="62474"/>
          <a:stretch/>
        </p:blipFill>
        <p:spPr bwMode="auto">
          <a:xfrm>
            <a:off x="533400" y="2819400"/>
            <a:ext cx="8229596" cy="205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dirty="0" smtClean="0"/>
              <a:t>LETTERING RULES</a:t>
            </a:r>
          </a:p>
        </p:txBody>
      </p:sp>
      <p:sp>
        <p:nvSpPr>
          <p:cNvPr id="53251" name="Rectangle 3"/>
          <p:cNvSpPr>
            <a:spLocks noGrp="1" noChangeArrowheads="1"/>
          </p:cNvSpPr>
          <p:nvPr>
            <p:ph idx="1"/>
          </p:nvPr>
        </p:nvSpPr>
        <p:spPr>
          <a:xfrm>
            <a:off x="827700" y="1600201"/>
            <a:ext cx="7478100" cy="4648206"/>
          </a:xfrm>
        </p:spPr>
        <p:txBody>
          <a:bodyPr>
            <a:noAutofit/>
          </a:bodyPr>
          <a:lstStyle/>
          <a:p>
            <a:pPr eaLnBrk="1" hangingPunct="1">
              <a:lnSpc>
                <a:spcPct val="90000"/>
              </a:lnSpc>
              <a:defRPr/>
            </a:pPr>
            <a:r>
              <a:rPr lang="en-US" sz="2800" dirty="0" smtClean="0"/>
              <a:t>All projects must have a </a:t>
            </a:r>
            <a:r>
              <a:rPr lang="en-US" sz="2800" b="1" dirty="0" smtClean="0"/>
              <a:t>title</a:t>
            </a:r>
            <a:r>
              <a:rPr lang="en-US" sz="2800" dirty="0" smtClean="0"/>
              <a:t>.  Check the </a:t>
            </a:r>
            <a:r>
              <a:rPr lang="en-US" sz="2800" u="sng" dirty="0" smtClean="0"/>
              <a:t>spelling</a:t>
            </a:r>
            <a:r>
              <a:rPr lang="en-US" sz="2800" dirty="0" smtClean="0"/>
              <a:t> of all words for accuracy</a:t>
            </a:r>
          </a:p>
          <a:p>
            <a:pPr eaLnBrk="1" hangingPunct="1">
              <a:lnSpc>
                <a:spcPct val="90000"/>
              </a:lnSpc>
              <a:defRPr/>
            </a:pPr>
            <a:r>
              <a:rPr lang="en-US" sz="2800" dirty="0" smtClean="0"/>
              <a:t>Always use guidelines when lettering</a:t>
            </a:r>
          </a:p>
          <a:p>
            <a:pPr eaLnBrk="1" hangingPunct="1">
              <a:lnSpc>
                <a:spcPct val="90000"/>
              </a:lnSpc>
              <a:defRPr/>
            </a:pPr>
            <a:r>
              <a:rPr lang="en-US" sz="2800" dirty="0" smtClean="0"/>
              <a:t>Block lettering is the basic lettering and is acceptable for project presentations</a:t>
            </a:r>
          </a:p>
          <a:p>
            <a:pPr eaLnBrk="1" hangingPunct="1">
              <a:lnSpc>
                <a:spcPct val="90000"/>
              </a:lnSpc>
              <a:defRPr/>
            </a:pPr>
            <a:r>
              <a:rPr lang="en-US" sz="2800" dirty="0" smtClean="0"/>
              <a:t>Letters should be bold and clear.  Avoid making fancy, cute letters</a:t>
            </a:r>
          </a:p>
          <a:p>
            <a:pPr eaLnBrk="1" hangingPunct="1">
              <a:lnSpc>
                <a:spcPct val="90000"/>
              </a:lnSpc>
              <a:defRPr/>
            </a:pPr>
            <a:r>
              <a:rPr lang="en-US" sz="2800" dirty="0" smtClean="0"/>
              <a:t>*Use sans serif lettering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en-US" dirty="0" smtClean="0"/>
              <a:t>LETTERING RULES</a:t>
            </a:r>
          </a:p>
        </p:txBody>
      </p:sp>
      <p:sp>
        <p:nvSpPr>
          <p:cNvPr id="54275" name="Rectangle 3"/>
          <p:cNvSpPr>
            <a:spLocks noGrp="1" noChangeArrowheads="1"/>
          </p:cNvSpPr>
          <p:nvPr>
            <p:ph idx="1"/>
          </p:nvPr>
        </p:nvSpPr>
        <p:spPr/>
        <p:txBody>
          <a:bodyPr>
            <a:normAutofit fontScale="92500" lnSpcReduction="10000"/>
          </a:bodyPr>
          <a:lstStyle/>
          <a:p>
            <a:pPr eaLnBrk="1" hangingPunct="1">
              <a:defRPr/>
            </a:pPr>
            <a:r>
              <a:rPr lang="en-US" sz="2800" dirty="0" smtClean="0"/>
              <a:t>Make each line quickly from the beginning to the end of the stroke.  This makes the lines straighter and more accurate.</a:t>
            </a:r>
          </a:p>
          <a:p>
            <a:pPr eaLnBrk="1" hangingPunct="1">
              <a:defRPr/>
            </a:pPr>
            <a:r>
              <a:rPr lang="en-US" sz="2800" dirty="0" smtClean="0"/>
              <a:t>Begin the letter with a </a:t>
            </a:r>
            <a:r>
              <a:rPr lang="en-US" sz="2800" u="sng" dirty="0" smtClean="0"/>
              <a:t>straight line</a:t>
            </a:r>
            <a:r>
              <a:rPr lang="en-US" sz="2800" dirty="0" smtClean="0"/>
              <a:t>, then add diagonal and curved lines.</a:t>
            </a:r>
          </a:p>
          <a:p>
            <a:pPr eaLnBrk="1" hangingPunct="1">
              <a:defRPr/>
            </a:pPr>
            <a:r>
              <a:rPr lang="en-US" sz="2800" dirty="0" smtClean="0"/>
              <a:t>Letters will be written in a variety of sizes.  Generally, the smaller the letter, the easier it is to write.  Practice lettering in a variety of sizes.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Drawing</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500" y="1295400"/>
            <a:ext cx="6781800" cy="532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10112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dirty="0" smtClean="0"/>
              <a:t>LETTERING RULES</a:t>
            </a:r>
          </a:p>
        </p:txBody>
      </p:sp>
      <p:sp>
        <p:nvSpPr>
          <p:cNvPr id="55299" name="Rectangle 3"/>
          <p:cNvSpPr>
            <a:spLocks noGrp="1" noChangeArrowheads="1"/>
          </p:cNvSpPr>
          <p:nvPr>
            <p:ph idx="1"/>
          </p:nvPr>
        </p:nvSpPr>
        <p:spPr/>
        <p:txBody>
          <a:bodyPr>
            <a:normAutofit fontScale="92500" lnSpcReduction="10000"/>
          </a:bodyPr>
          <a:lstStyle/>
          <a:p>
            <a:pPr eaLnBrk="1" hangingPunct="1"/>
            <a:r>
              <a:rPr lang="en-US" altLang="en-US" sz="2800" dirty="0" smtClean="0"/>
              <a:t>Block letters are usually all CAPITALIZED</a:t>
            </a:r>
          </a:p>
          <a:p>
            <a:pPr eaLnBrk="1" hangingPunct="1"/>
            <a:r>
              <a:rPr lang="en-US" altLang="en-US" sz="2800" dirty="0" smtClean="0"/>
              <a:t>The size of lettering is usually related to the </a:t>
            </a:r>
            <a:r>
              <a:rPr lang="en-US" altLang="en-US" sz="2800" u="sng" dirty="0" smtClean="0"/>
              <a:t>importance</a:t>
            </a:r>
            <a:r>
              <a:rPr lang="en-US" altLang="en-US" sz="2800" dirty="0" smtClean="0"/>
              <a:t> of the labeling.  For example, titles are lettered larger than notes in small areas</a:t>
            </a:r>
          </a:p>
          <a:p>
            <a:pPr eaLnBrk="1" hangingPunct="1"/>
            <a:r>
              <a:rPr lang="en-US" altLang="en-US" sz="2800" dirty="0" smtClean="0"/>
              <a:t>Spacing between letters and words is critical.  Think of all the letters as being the same size, approximately square (</a:t>
            </a:r>
            <a:r>
              <a:rPr lang="ja-JP" altLang="en-US" sz="2800" dirty="0" smtClean="0"/>
              <a:t>“</a:t>
            </a:r>
            <a:r>
              <a:rPr lang="en-US" altLang="ja-JP" sz="2800" dirty="0" smtClean="0"/>
              <a:t>M</a:t>
            </a:r>
            <a:r>
              <a:rPr lang="ja-JP" altLang="en-US" sz="2800" dirty="0" smtClean="0"/>
              <a:t>”</a:t>
            </a:r>
            <a:r>
              <a:rPr lang="en-US" altLang="ja-JP" sz="2800" dirty="0" smtClean="0"/>
              <a:t> and </a:t>
            </a:r>
            <a:r>
              <a:rPr lang="ja-JP" altLang="en-US" sz="2800" dirty="0" smtClean="0"/>
              <a:t>“</a:t>
            </a:r>
            <a:r>
              <a:rPr lang="en-US" altLang="ja-JP" sz="2800" dirty="0" smtClean="0"/>
              <a:t>W</a:t>
            </a:r>
            <a:r>
              <a:rPr lang="ja-JP" altLang="en-US" sz="2800" dirty="0" smtClean="0"/>
              <a:t>”</a:t>
            </a:r>
            <a:r>
              <a:rPr lang="en-US" altLang="ja-JP" sz="2800" dirty="0" smtClean="0"/>
              <a:t> are a little wider.)</a:t>
            </a:r>
            <a:endParaRPr lang="en-US"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dirty="0" smtClean="0"/>
              <a:t>LETTERING RULES</a:t>
            </a:r>
          </a:p>
        </p:txBody>
      </p:sp>
      <p:sp>
        <p:nvSpPr>
          <p:cNvPr id="56323" name="Rectangle 3"/>
          <p:cNvSpPr>
            <a:spLocks noGrp="1" noChangeArrowheads="1"/>
          </p:cNvSpPr>
          <p:nvPr>
            <p:ph idx="1"/>
          </p:nvPr>
        </p:nvSpPr>
        <p:spPr/>
        <p:txBody>
          <a:bodyPr>
            <a:normAutofit/>
          </a:bodyPr>
          <a:lstStyle/>
          <a:p>
            <a:pPr eaLnBrk="1" hangingPunct="1">
              <a:lnSpc>
                <a:spcPct val="90000"/>
              </a:lnSpc>
            </a:pPr>
            <a:r>
              <a:rPr lang="en-US" altLang="en-US" sz="2600" dirty="0" smtClean="0"/>
              <a:t>Labeling should be done from left to right</a:t>
            </a:r>
          </a:p>
          <a:p>
            <a:pPr eaLnBrk="1" hangingPunct="1">
              <a:lnSpc>
                <a:spcPct val="90000"/>
              </a:lnSpc>
            </a:pPr>
            <a:r>
              <a:rPr lang="en-US" altLang="en-US" sz="2600" dirty="0" smtClean="0"/>
              <a:t>Keep borders simple--they unite the project and make it look professional</a:t>
            </a:r>
          </a:p>
          <a:p>
            <a:pPr eaLnBrk="1" hangingPunct="1">
              <a:lnSpc>
                <a:spcPct val="90000"/>
              </a:lnSpc>
            </a:pPr>
            <a:r>
              <a:rPr lang="en-US" altLang="en-US" sz="2600" dirty="0" smtClean="0"/>
              <a:t>Rounded letters will </a:t>
            </a:r>
            <a:r>
              <a:rPr lang="en-US" altLang="en-US" sz="2600" i="1" dirty="0" smtClean="0"/>
              <a:t>slightly</a:t>
            </a:r>
            <a:r>
              <a:rPr lang="en-US" altLang="en-US" sz="2600" dirty="0" smtClean="0"/>
              <a:t> top the guidelines and can be slightly closer together than straight letters</a:t>
            </a:r>
          </a:p>
          <a:p>
            <a:pPr eaLnBrk="1" hangingPunct="1">
              <a:lnSpc>
                <a:spcPct val="90000"/>
              </a:lnSpc>
            </a:pPr>
            <a:r>
              <a:rPr lang="en-US" altLang="en-US" sz="2600" dirty="0" smtClean="0"/>
              <a:t>Do </a:t>
            </a:r>
            <a:r>
              <a:rPr lang="en-US" altLang="en-US" sz="2600" b="1" dirty="0" smtClean="0"/>
              <a:t>NOT</a:t>
            </a:r>
            <a:r>
              <a:rPr lang="en-US" altLang="en-US" sz="2600" dirty="0" smtClean="0"/>
              <a:t> cross </a:t>
            </a:r>
            <a:r>
              <a:rPr lang="ja-JP" altLang="en-US" sz="2600" dirty="0" smtClean="0"/>
              <a:t>“</a:t>
            </a:r>
            <a:r>
              <a:rPr lang="en-US" altLang="ja-JP" sz="2600" dirty="0" smtClean="0"/>
              <a:t>J</a:t>
            </a:r>
            <a:r>
              <a:rPr lang="ja-JP" altLang="en-US" sz="2600" dirty="0" smtClean="0"/>
              <a:t>”</a:t>
            </a:r>
            <a:r>
              <a:rPr lang="en-US" altLang="ja-JP" sz="2600" dirty="0" smtClean="0"/>
              <a:t> and </a:t>
            </a:r>
            <a:r>
              <a:rPr lang="ja-JP" altLang="en-US" sz="2600" dirty="0" smtClean="0"/>
              <a:t>“</a:t>
            </a:r>
            <a:r>
              <a:rPr lang="en-US" altLang="ja-JP" sz="2600" dirty="0" smtClean="0"/>
              <a:t>I</a:t>
            </a:r>
            <a:r>
              <a:rPr lang="ja-JP" altLang="en-US" sz="2600" dirty="0" smtClean="0"/>
              <a:t>”</a:t>
            </a:r>
            <a:endParaRPr lang="en-US" altLang="en-US" sz="2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dirty="0" smtClean="0"/>
              <a:t>LETTERING RULES</a:t>
            </a:r>
          </a:p>
        </p:txBody>
      </p:sp>
      <p:sp>
        <p:nvSpPr>
          <p:cNvPr id="57347" name="Rectangle 3"/>
          <p:cNvSpPr>
            <a:spLocks noGrp="1" noChangeArrowheads="1"/>
          </p:cNvSpPr>
          <p:nvPr>
            <p:ph idx="1"/>
          </p:nvPr>
        </p:nvSpPr>
        <p:spPr/>
        <p:txBody>
          <a:bodyPr>
            <a:normAutofit/>
          </a:bodyPr>
          <a:lstStyle/>
          <a:p>
            <a:pPr eaLnBrk="1" hangingPunct="1"/>
            <a:r>
              <a:rPr lang="en-US" altLang="en-US" sz="2800" dirty="0" smtClean="0"/>
              <a:t>Use a soft pencil, but be careful not to smudge your lettering</a:t>
            </a:r>
          </a:p>
          <a:p>
            <a:pPr eaLnBrk="1" hangingPunct="1"/>
            <a:r>
              <a:rPr lang="en-US" altLang="en-US" sz="2800" dirty="0" smtClean="0"/>
              <a:t>Keep the point on your pencil sharp at all times—a mechanical pencil is great!</a:t>
            </a:r>
          </a:p>
          <a:p>
            <a:pPr eaLnBrk="1" hangingPunct="1"/>
            <a:r>
              <a:rPr lang="en-US" altLang="en-US" sz="2800" dirty="0" smtClean="0"/>
              <a:t>Rest your hand on a separate piece of paper to avoid smudging your lettering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dirty="0" smtClean="0"/>
              <a:t>LETTERING RULES</a:t>
            </a:r>
          </a:p>
        </p:txBody>
      </p:sp>
      <p:sp>
        <p:nvSpPr>
          <p:cNvPr id="58371" name="Rectangle 3"/>
          <p:cNvSpPr>
            <a:spLocks noGrp="1" noChangeArrowheads="1"/>
          </p:cNvSpPr>
          <p:nvPr>
            <p:ph idx="1"/>
          </p:nvPr>
        </p:nvSpPr>
        <p:spPr/>
        <p:txBody>
          <a:bodyPr>
            <a:normAutofit/>
          </a:bodyPr>
          <a:lstStyle/>
          <a:p>
            <a:pPr eaLnBrk="1" hangingPunct="1">
              <a:defRPr/>
            </a:pPr>
            <a:r>
              <a:rPr lang="en-US" sz="2600" dirty="0" smtClean="0"/>
              <a:t>After you have experimented with many styles and learned one that works for you, be consistent with that style</a:t>
            </a:r>
          </a:p>
          <a:p>
            <a:pPr eaLnBrk="1" hangingPunct="1">
              <a:defRPr/>
            </a:pPr>
            <a:r>
              <a:rPr lang="en-US" sz="2600" dirty="0" smtClean="0"/>
              <a:t>Be consistent in your spacing of letters and words. </a:t>
            </a:r>
          </a:p>
          <a:p>
            <a:pPr eaLnBrk="1" hangingPunct="1">
              <a:defRPr/>
            </a:pPr>
            <a:r>
              <a:rPr lang="en-US" sz="2600" dirty="0" smtClean="0"/>
              <a:t>Practice! Practice! Practice!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Architectural Lettering Video</a:t>
            </a:r>
            <a:endParaRPr lang="en-US" dirty="0"/>
          </a:p>
        </p:txBody>
      </p:sp>
      <p:sp>
        <p:nvSpPr>
          <p:cNvPr id="3" name="Content Placeholder 2"/>
          <p:cNvSpPr>
            <a:spLocks noGrp="1"/>
          </p:cNvSpPr>
          <p:nvPr>
            <p:ph idx="1"/>
          </p:nvPr>
        </p:nvSpPr>
        <p:spPr/>
        <p:txBody>
          <a:bodyPr/>
          <a:lstStyle/>
          <a:p>
            <a:r>
              <a:rPr lang="en-US" dirty="0" smtClean="0"/>
              <a:t>www.youtube.com/watch?v=Kvyp-L m6BQ</a:t>
            </a:r>
            <a:endParaRPr lang="en-US" dirty="0"/>
          </a:p>
        </p:txBody>
      </p:sp>
    </p:spTree>
    <p:extLst>
      <p:ext uri="{BB962C8B-B14F-4D97-AF65-F5344CB8AC3E}">
        <p14:creationId xmlns:p14="http://schemas.microsoft.com/office/powerpoint/2010/main" val="21843510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MOUNTING</a:t>
            </a:r>
            <a:endParaRPr lang="en-US" sz="4800"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8943390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24" t="8824" r="25183" b="5228"/>
          <a:stretch/>
        </p:blipFill>
        <p:spPr bwMode="auto">
          <a:xfrm>
            <a:off x="381000" y="228600"/>
            <a:ext cx="7783830" cy="601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75323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24" t="8824" r="25183" b="5228"/>
          <a:stretch/>
        </p:blipFill>
        <p:spPr bwMode="auto">
          <a:xfrm>
            <a:off x="381000" y="228600"/>
            <a:ext cx="7783830" cy="6012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140" t="9166" r="25000" b="6422"/>
          <a:stretch/>
        </p:blipFill>
        <p:spPr bwMode="auto">
          <a:xfrm>
            <a:off x="400050" y="228600"/>
            <a:ext cx="7989570" cy="603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37673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Sample Board Expectations</a:t>
            </a:r>
            <a:endParaRPr lang="en-US" sz="4000" dirty="0"/>
          </a:p>
        </p:txBody>
      </p:sp>
      <p:sp>
        <p:nvSpPr>
          <p:cNvPr id="3" name="Content Placeholder 2"/>
          <p:cNvSpPr>
            <a:spLocks noGrp="1"/>
          </p:cNvSpPr>
          <p:nvPr>
            <p:ph idx="1"/>
          </p:nvPr>
        </p:nvSpPr>
        <p:spPr>
          <a:xfrm>
            <a:off x="609600" y="1752600"/>
            <a:ext cx="7859100" cy="4195481"/>
          </a:xfrm>
        </p:spPr>
        <p:txBody>
          <a:bodyPr>
            <a:normAutofit fontScale="92500" lnSpcReduction="20000"/>
          </a:bodyPr>
          <a:lstStyle/>
          <a:p>
            <a:r>
              <a:rPr lang="en-US" sz="2800" dirty="0" smtClean="0"/>
              <a:t>You must use the couch, chair, table and lamp</a:t>
            </a:r>
          </a:p>
          <a:p>
            <a:pPr lvl="1"/>
            <a:r>
              <a:rPr lang="en-US" sz="2800" dirty="0" smtClean="0"/>
              <a:t>The rest are options for accessories </a:t>
            </a:r>
          </a:p>
          <a:p>
            <a:r>
              <a:rPr lang="en-US" sz="2800" dirty="0" smtClean="0"/>
              <a:t>Decide on a color scheme: </a:t>
            </a:r>
          </a:p>
          <a:p>
            <a:pPr lvl="1"/>
            <a:r>
              <a:rPr lang="en-US" sz="2800" dirty="0" smtClean="0"/>
              <a:t>2 </a:t>
            </a:r>
            <a:r>
              <a:rPr lang="en-US" sz="2800" dirty="0"/>
              <a:t>paint </a:t>
            </a:r>
            <a:r>
              <a:rPr lang="en-US" sz="2800" dirty="0" smtClean="0"/>
              <a:t>samples</a:t>
            </a:r>
          </a:p>
          <a:p>
            <a:r>
              <a:rPr lang="en-US" sz="2800" dirty="0" smtClean="0"/>
              <a:t>All samples need to be mounted with 1/4” borders</a:t>
            </a:r>
          </a:p>
          <a:p>
            <a:r>
              <a:rPr lang="en-US" sz="2800" dirty="0" smtClean="0"/>
              <a:t>Come up with a title for your sample board!</a:t>
            </a:r>
          </a:p>
          <a:p>
            <a:r>
              <a:rPr lang="en-US" sz="2800" dirty="0" smtClean="0"/>
              <a:t>Pay attention to placement of all samples</a:t>
            </a:r>
          </a:p>
          <a:p>
            <a:pPr marL="114300" indent="0">
              <a:buNone/>
            </a:pPr>
            <a:r>
              <a:rPr lang="en-US" dirty="0" smtClean="0"/>
              <a:t> </a:t>
            </a:r>
          </a:p>
          <a:p>
            <a:pPr lvl="1"/>
            <a:endParaRPr lang="en-US" dirty="0"/>
          </a:p>
        </p:txBody>
      </p:sp>
    </p:spTree>
    <p:extLst>
      <p:ext uri="{BB962C8B-B14F-4D97-AF65-F5344CB8AC3E}">
        <p14:creationId xmlns:p14="http://schemas.microsoft.com/office/powerpoint/2010/main" val="40277137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Board Examples. . . . . . .</a:t>
            </a:r>
            <a:endParaRPr lang="en-US" dirty="0"/>
          </a:p>
        </p:txBody>
      </p:sp>
      <p:pic>
        <p:nvPicPr>
          <p:cNvPr id="4" name="Picture 2" descr="C:\Users\emily.housley\AppData\Local\Microsoft\Windows\Temporary Internet Files\Content.Outlook\WB8UL3TL\photo.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t="7157" b="8726"/>
          <a:stretch/>
        </p:blipFill>
        <p:spPr bwMode="auto">
          <a:xfrm>
            <a:off x="462499" y="1600200"/>
            <a:ext cx="7609401"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025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endParaRPr lang="en-US" smtClean="0"/>
          </a:p>
        </p:txBody>
      </p:sp>
      <p:sp>
        <p:nvSpPr>
          <p:cNvPr id="25603" name="Rectangle 3"/>
          <p:cNvSpPr>
            <a:spLocks noGrp="1" noChangeArrowheads="1"/>
          </p:cNvSpPr>
          <p:nvPr>
            <p:ph idx="1"/>
          </p:nvPr>
        </p:nvSpPr>
        <p:spPr/>
        <p:txBody>
          <a:bodyPr/>
          <a:lstStyle/>
          <a:p>
            <a:pPr eaLnBrk="1" hangingPunct="1">
              <a:defRPr/>
            </a:pPr>
            <a:endParaRPr lang="en-US" smtClean="0"/>
          </a:p>
        </p:txBody>
      </p:sp>
      <p:pic>
        <p:nvPicPr>
          <p:cNvPr id="20483" name="Picture 4" descr="p0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8610600" cy="592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descr="C:\Users\emily.housley\AppData\Local\Microsoft\Windows\Temporary Internet Files\Content.Outlook\WB8UL3TL\photo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5181600" y="4114800"/>
            <a:ext cx="14478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3196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descr="C:\Users\emily.housley\AppData\Local\Microsoft\Windows\Temporary Internet Files\Content.Outlook\WB8UL3TL\photo (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25" t="6666" r="6750" b="6834"/>
          <a:stretch/>
        </p:blipFill>
        <p:spPr bwMode="auto">
          <a:xfrm>
            <a:off x="331470" y="457200"/>
            <a:ext cx="8195310" cy="593217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6477000" y="5334000"/>
            <a:ext cx="13716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8767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334570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 name="Picture 19"/>
          <p:cNvPicPr>
            <a:picLocks noChangeAspect="1"/>
          </p:cNvPicPr>
          <p:nvPr/>
        </p:nvPicPr>
        <p:blipFill rotWithShape="1">
          <a:blip r:embed="rId2"/>
          <a:srcRect l="11904" t="37672" r="46191" b="14074"/>
          <a:stretch/>
        </p:blipFill>
        <p:spPr>
          <a:xfrm>
            <a:off x="459309" y="685800"/>
            <a:ext cx="7882019" cy="5105400"/>
          </a:xfrm>
          <a:prstGeom prst="rect">
            <a:avLst/>
          </a:prstGeom>
        </p:spPr>
      </p:pic>
    </p:spTree>
    <p:extLst>
      <p:ext uri="{BB962C8B-B14F-4D97-AF65-F5344CB8AC3E}">
        <p14:creationId xmlns:p14="http://schemas.microsoft.com/office/powerpoint/2010/main" val="7788389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endParaRPr lang="en-US" smtClean="0"/>
          </a:p>
        </p:txBody>
      </p:sp>
      <p:sp>
        <p:nvSpPr>
          <p:cNvPr id="26627" name="Rectangle 3"/>
          <p:cNvSpPr>
            <a:spLocks noGrp="1" noChangeArrowheads="1"/>
          </p:cNvSpPr>
          <p:nvPr>
            <p:ph idx="1"/>
          </p:nvPr>
        </p:nvSpPr>
        <p:spPr/>
        <p:txBody>
          <a:bodyPr/>
          <a:lstStyle/>
          <a:p>
            <a:pPr eaLnBrk="1" hangingPunct="1">
              <a:defRPr/>
            </a:pPr>
            <a:endParaRPr lang="en-US" smtClean="0"/>
          </a:p>
        </p:txBody>
      </p:sp>
      <p:pic>
        <p:nvPicPr>
          <p:cNvPr id="22531" name="Picture 4" descr="DesnDrawingIICeciliaJacob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04825"/>
            <a:ext cx="8610600" cy="579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endParaRPr lang="en-US" smtClean="0"/>
          </a:p>
        </p:txBody>
      </p:sp>
      <p:sp>
        <p:nvSpPr>
          <p:cNvPr id="28675" name="Rectangle 3"/>
          <p:cNvSpPr>
            <a:spLocks noGrp="1" noChangeArrowheads="1"/>
          </p:cNvSpPr>
          <p:nvPr>
            <p:ph idx="1"/>
          </p:nvPr>
        </p:nvSpPr>
        <p:spPr/>
        <p:txBody>
          <a:bodyPr/>
          <a:lstStyle/>
          <a:p>
            <a:pPr eaLnBrk="1" hangingPunct="1">
              <a:defRPr/>
            </a:pPr>
            <a:endParaRPr lang="en-US" smtClean="0"/>
          </a:p>
        </p:txBody>
      </p:sp>
      <p:pic>
        <p:nvPicPr>
          <p:cNvPr id="24579" name="Picture 4" descr="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85775"/>
            <a:ext cx="8610600"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u="sng" dirty="0" smtClean="0"/>
              <a:t>RENDERING</a:t>
            </a:r>
            <a:r>
              <a:rPr lang="en-US" dirty="0" smtClean="0"/>
              <a:t>	</a:t>
            </a:r>
          </a:p>
        </p:txBody>
      </p:sp>
      <p:sp>
        <p:nvSpPr>
          <p:cNvPr id="27651" name="Rectangle 3"/>
          <p:cNvSpPr>
            <a:spLocks noGrp="1" noChangeArrowheads="1"/>
          </p:cNvSpPr>
          <p:nvPr>
            <p:ph idx="1"/>
          </p:nvPr>
        </p:nvSpPr>
        <p:spPr>
          <a:xfrm>
            <a:off x="183508" y="1152983"/>
            <a:ext cx="8579492" cy="4195481"/>
          </a:xfrm>
        </p:spPr>
        <p:txBody>
          <a:bodyPr>
            <a:normAutofit/>
          </a:bodyPr>
          <a:lstStyle/>
          <a:p>
            <a:pPr eaLnBrk="1" hangingPunct="1">
              <a:defRPr/>
            </a:pPr>
            <a:r>
              <a:rPr lang="en-US" sz="2800" dirty="0" smtClean="0"/>
              <a:t>When color, shades, shadows, pattern, and texture is added to an interior perspective drawing.</a:t>
            </a:r>
          </a:p>
        </p:txBody>
      </p:sp>
      <p:pic>
        <p:nvPicPr>
          <p:cNvPr id="4" name="Picture 4" descr="http://images.clipartpanda.com/light-bulb-clip-art-11949896971812381266light_bulb_karl_bartel_01.svg.m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9335" y="178603"/>
            <a:ext cx="971454" cy="9747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286000"/>
            <a:ext cx="6362700" cy="437064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lstStyle/>
          <a:p>
            <a:pPr eaLnBrk="1" hangingPunct="1">
              <a:defRPr/>
            </a:pPr>
            <a:endParaRPr lang="en-US" smtClean="0"/>
          </a:p>
        </p:txBody>
      </p:sp>
      <p:pic>
        <p:nvPicPr>
          <p:cNvPr id="28674" name="Picture 4" descr="prospectiv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8229600" cy="618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tint val="100000"/>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7921</TotalTime>
  <Words>733</Words>
  <Application>Microsoft Office PowerPoint</Application>
  <PresentationFormat>On-screen Show (4:3)</PresentationFormat>
  <Paragraphs>110</Paragraphs>
  <Slides>53</Slides>
  <Notes>40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Meiryo</vt:lpstr>
      <vt:lpstr>ＭＳ Ｐゴシック</vt:lpstr>
      <vt:lpstr>ＭＳ Ｐゴシック</vt:lpstr>
      <vt:lpstr>Arial</vt:lpstr>
      <vt:lpstr>Century Gothic</vt:lpstr>
      <vt:lpstr>Wingdings 3</vt:lpstr>
      <vt:lpstr>Ion</vt:lpstr>
      <vt:lpstr> Presentation Techniques</vt:lpstr>
      <vt:lpstr>Why do we make such a fuss about presentation?</vt:lpstr>
      <vt:lpstr>Techniques of Presentation</vt:lpstr>
      <vt:lpstr>Line Drawing</vt:lpstr>
      <vt:lpstr>PowerPoint Presentation</vt:lpstr>
      <vt:lpstr>PowerPoint Presentation</vt:lpstr>
      <vt:lpstr>PowerPoint Presentation</vt:lpstr>
      <vt:lpstr>RENDERING </vt:lpstr>
      <vt:lpstr>PowerPoint Presentation</vt:lpstr>
      <vt:lpstr>PowerPoint Presentation</vt:lpstr>
      <vt:lpstr>PowerPoint Presentation</vt:lpstr>
      <vt:lpstr>PowerPoint Presentation</vt:lpstr>
      <vt:lpstr>PowerPoint Presentation</vt:lpstr>
      <vt:lpstr>PowerPoint Presentation</vt:lpstr>
      <vt:lpstr>PRESENTATION FLOOR PLAN</vt:lpstr>
      <vt:lpstr>PowerPoint Presentation</vt:lpstr>
      <vt:lpstr>PowerPoint Presentation</vt:lpstr>
      <vt:lpstr>PowerPoint Presentation</vt:lpstr>
      <vt:lpstr>PRESENTATION ELEVATION</vt:lpstr>
      <vt:lpstr>PowerPoint Presentation</vt:lpstr>
      <vt:lpstr>PowerPoint Presentation</vt:lpstr>
      <vt:lpstr>PowerPoint Presentation</vt:lpstr>
      <vt:lpstr>PRESENTATION BOARD</vt:lpstr>
      <vt:lpstr>PowerPoint Presentation</vt:lpstr>
      <vt:lpstr>Sample Board</vt:lpstr>
      <vt:lpstr>PowerPoint Presentation</vt:lpstr>
      <vt:lpstr>PowerPoint Presentation</vt:lpstr>
      <vt:lpstr>PowerPoint Presentation</vt:lpstr>
      <vt:lpstr>PowerPoint Presentation</vt:lpstr>
      <vt:lpstr>MODELS</vt:lpstr>
      <vt:lpstr>PowerPoint Presentation</vt:lpstr>
      <vt:lpstr>PowerPoint Presentation</vt:lpstr>
      <vt:lpstr>PowerPoint Presentation</vt:lpstr>
      <vt:lpstr>PowerPoint Presentation</vt:lpstr>
      <vt:lpstr>KEY/LEGEND</vt:lpstr>
      <vt:lpstr>TEXT/LETTERING</vt:lpstr>
      <vt:lpstr>ARCHITECTURAL LETTERING</vt:lpstr>
      <vt:lpstr>LETTERING RULES</vt:lpstr>
      <vt:lpstr>LETTERING RULES</vt:lpstr>
      <vt:lpstr>LETTERING RULES</vt:lpstr>
      <vt:lpstr>LETTERING RULES</vt:lpstr>
      <vt:lpstr>LETTERING RULES</vt:lpstr>
      <vt:lpstr>LETTERING RULES</vt:lpstr>
      <vt:lpstr>Architectural Lettering Video</vt:lpstr>
      <vt:lpstr>MOUNTING</vt:lpstr>
      <vt:lpstr>PowerPoint Presentation</vt:lpstr>
      <vt:lpstr>PowerPoint Presentation</vt:lpstr>
      <vt:lpstr>Sample Board Expectations</vt:lpstr>
      <vt:lpstr>Board Examples. . . . . . .</vt:lpstr>
      <vt:lpstr>PowerPoint Presentation</vt:lpstr>
      <vt:lpstr>PowerPoint Presentation</vt:lpstr>
      <vt:lpstr>PowerPoint Presentation</vt:lpstr>
      <vt:lpstr>PowerPoint Presentation</vt:lpstr>
    </vt:vector>
  </TitlesOfParts>
  <Company>NSSD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Techniques</dc:title>
  <dc:creator>Technology Director</dc:creator>
  <cp:lastModifiedBy>Brittni Moffat</cp:lastModifiedBy>
  <cp:revision>25</cp:revision>
  <cp:lastPrinted>2015-08-24T21:03:19Z</cp:lastPrinted>
  <dcterms:created xsi:type="dcterms:W3CDTF">2009-02-04T17:11:28Z</dcterms:created>
  <dcterms:modified xsi:type="dcterms:W3CDTF">2016-01-26T04:26:36Z</dcterms:modified>
</cp:coreProperties>
</file>