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1" r:id="rId3"/>
    <p:sldId id="262" r:id="rId4"/>
    <p:sldId id="271" r:id="rId5"/>
    <p:sldId id="260" r:id="rId6"/>
    <p:sldId id="266" r:id="rId7"/>
    <p:sldId id="265" r:id="rId8"/>
    <p:sldId id="269" r:id="rId9"/>
    <p:sldId id="267" r:id="rId10"/>
    <p:sldId id="270" r:id="rId11"/>
    <p:sldId id="263" r:id="rId12"/>
    <p:sldId id="268" r:id="rId13"/>
    <p:sldId id="264" r:id="rId14"/>
    <p:sldId id="25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A488-F57E-4ACF-A8B3-F768C2BCCDDC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1594-B14D-4C56-A0B1-BDDC0C47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7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C2217-B511-437F-84CE-036C5F2506A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81F91-53BD-4AAF-93D6-31C90CF1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9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2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55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0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3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14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1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1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4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6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76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1F91-53BD-4AAF-93D6-31C90CF16C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6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7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0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1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8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4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0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5302-A712-43CD-B073-4FB4ABF500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8E09-A4B7-40A1-97E9-DB55E552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8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CONVENIENCE FOODS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0" y="1518285"/>
            <a:ext cx="4139565" cy="413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9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20" y="1628180"/>
            <a:ext cx="5519295" cy="367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6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1" y="1350071"/>
            <a:ext cx="4522334" cy="438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9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10" y="899160"/>
            <a:ext cx="5101590" cy="510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" y="1175272"/>
            <a:ext cx="6179820" cy="4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0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" y="1394460"/>
            <a:ext cx="8462010" cy="5143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THREE LEVELS OF CONVENIENCE</a:t>
            </a:r>
            <a:br>
              <a:rPr lang="en-US" altLang="en-US" b="1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en-US" b="1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77900" y="2434590"/>
            <a:ext cx="66675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50" dirty="0"/>
              <a:t>BASIC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/>
              <a:t>Canned, frozen, or dried foods with one or very few ingredients</a:t>
            </a:r>
          </a:p>
        </p:txBody>
      </p:sp>
    </p:spTree>
    <p:extLst>
      <p:ext uri="{BB962C8B-B14F-4D97-AF65-F5344CB8AC3E}">
        <p14:creationId xmlns:p14="http://schemas.microsoft.com/office/powerpoint/2010/main" val="4657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" y="1394460"/>
            <a:ext cx="8462010" cy="5143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THREE LEVELS OF CONVENIENCE</a:t>
            </a:r>
            <a:br>
              <a:rPr lang="en-US" altLang="en-US" b="1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en-US" b="1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2647950"/>
            <a:ext cx="66675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50" dirty="0"/>
              <a:t>COMPLEX</a:t>
            </a:r>
          </a:p>
          <a:p>
            <a:pPr lvl="1"/>
            <a:r>
              <a:rPr lang="en-US" altLang="en-US" sz="3300" dirty="0"/>
              <a:t>Several ingredients with more time-saving processing</a:t>
            </a:r>
          </a:p>
          <a:p>
            <a:pPr lvl="1"/>
            <a:r>
              <a:rPr lang="en-US" altLang="en-US" sz="3300" dirty="0"/>
              <a:t>These often cost more than homemade</a:t>
            </a:r>
          </a:p>
        </p:txBody>
      </p:sp>
    </p:spTree>
    <p:extLst>
      <p:ext uri="{BB962C8B-B14F-4D97-AF65-F5344CB8AC3E}">
        <p14:creationId xmlns:p14="http://schemas.microsoft.com/office/powerpoint/2010/main" val="4407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" y="1394460"/>
            <a:ext cx="8462010" cy="5143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THREE LEVELS OF CONVENIENCE</a:t>
            </a:r>
            <a:br>
              <a:rPr lang="en-US" altLang="en-US" b="1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en-US" b="1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18540" y="2322830"/>
            <a:ext cx="66675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50" dirty="0"/>
              <a:t>MANUFACTURED</a:t>
            </a:r>
          </a:p>
          <a:p>
            <a:pPr lvl="1"/>
            <a:r>
              <a:rPr lang="en-US" altLang="en-US" sz="3300" dirty="0"/>
              <a:t>Cannot be made at home</a:t>
            </a:r>
          </a:p>
          <a:p>
            <a:pPr lvl="1"/>
            <a:r>
              <a:rPr lang="en-US" altLang="en-US" sz="3300" dirty="0"/>
              <a:t>Relatively expensive because of production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5135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485900" y="1771651"/>
            <a:ext cx="6172200" cy="3702844"/>
          </a:xfrm>
        </p:spPr>
        <p:txBody>
          <a:bodyPr/>
          <a:lstStyle/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3070" y="2550160"/>
            <a:ext cx="8462010" cy="1268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Let’s Practice...</a:t>
            </a:r>
            <a:endParaRPr lang="en-US" altLang="en-US" b="1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56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1195036"/>
            <a:ext cx="6454140" cy="429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2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40" y="857250"/>
            <a:ext cx="3634740" cy="539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2" y="1449944"/>
            <a:ext cx="5994173" cy="404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3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06" y="1611630"/>
            <a:ext cx="5840035" cy="413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1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70</Words>
  <Application>Microsoft Office PowerPoint</Application>
  <PresentationFormat>On-screen Show (4:3)</PresentationFormat>
  <Paragraphs>27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CONVENIENCE FOODS</vt:lpstr>
      <vt:lpstr>THREE LEVELS OF CONVENIENCE </vt:lpstr>
      <vt:lpstr>THREE LEVELS OF CONVENIENCE </vt:lpstr>
      <vt:lpstr>THREE LEVELS OF CONVENIENCE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CONVENIENCE FOODS</dc:title>
  <dc:creator>Brittni Moffat</dc:creator>
  <cp:lastModifiedBy>Brittni Moffat</cp:lastModifiedBy>
  <cp:revision>4</cp:revision>
  <cp:lastPrinted>2015-12-11T19:39:20Z</cp:lastPrinted>
  <dcterms:created xsi:type="dcterms:W3CDTF">2015-12-11T05:47:45Z</dcterms:created>
  <dcterms:modified xsi:type="dcterms:W3CDTF">2015-12-11T19:39:27Z</dcterms:modified>
</cp:coreProperties>
</file>