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2" r:id="rId2"/>
    <p:sldId id="295" r:id="rId3"/>
    <p:sldId id="296" r:id="rId4"/>
    <p:sldId id="297" r:id="rId5"/>
    <p:sldId id="301" r:id="rId6"/>
    <p:sldId id="266" r:id="rId7"/>
    <p:sldId id="277" r:id="rId8"/>
    <p:sldId id="307" r:id="rId9"/>
    <p:sldId id="269" r:id="rId10"/>
    <p:sldId id="276" r:id="rId11"/>
    <p:sldId id="270" r:id="rId12"/>
    <p:sldId id="272" r:id="rId13"/>
    <p:sldId id="268" r:id="rId14"/>
    <p:sldId id="285" r:id="rId15"/>
    <p:sldId id="274" r:id="rId16"/>
    <p:sldId id="275" r:id="rId17"/>
    <p:sldId id="263" r:id="rId18"/>
    <p:sldId id="288" r:id="rId19"/>
    <p:sldId id="279" r:id="rId20"/>
    <p:sldId id="283" r:id="rId21"/>
    <p:sldId id="284" r:id="rId22"/>
    <p:sldId id="286" r:id="rId23"/>
    <p:sldId id="280" r:id="rId24"/>
    <p:sldId id="265" r:id="rId25"/>
    <p:sldId id="290" r:id="rId26"/>
    <p:sldId id="273" r:id="rId27"/>
    <p:sldId id="308" r:id="rId28"/>
    <p:sldId id="287" r:id="rId29"/>
    <p:sldId id="264" r:id="rId30"/>
    <p:sldId id="281" r:id="rId31"/>
    <p:sldId id="291" r:id="rId32"/>
    <p:sldId id="302" r:id="rId33"/>
    <p:sldId id="303" r:id="rId34"/>
    <p:sldId id="304" r:id="rId35"/>
    <p:sldId id="305" r:id="rId36"/>
    <p:sldId id="292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86473" autoAdjust="0"/>
  </p:normalViewPr>
  <p:slideViewPr>
    <p:cSldViewPr>
      <p:cViewPr varScale="1">
        <p:scale>
          <a:sx n="94" d="100"/>
          <a:sy n="94" d="100"/>
        </p:scale>
        <p:origin x="-6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2" y="2736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04860-E67C-B94D-984C-B2E6F4C39ED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D534F-44D6-AE48-9FB0-DB0D4D59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5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entury Gothic"/>
                <a:cs typeface="Century Gothic"/>
              </a:rPr>
              <a:t>mixing spoon, rubber spatula, backing sheet, convection oven, conventional oven, hand mixer, cookie dough scoop, spoon, cooling rack, hot pads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1A15-912E-4DC0-8588-1DC6DE1710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ECD95E-FCEC-44EA-B1D2-F6D33FB93F4C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92100B8-02F2-4F00-B9B1-E145A8C0D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z_d0soK1c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KITCHEN EQUIPMENT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Food &amp; Nutrition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51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#5 Metal/ Flat Edge Spatula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093888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Use: frosting cakes and</a:t>
            </a:r>
          </a:p>
          <a:p>
            <a:pPr algn="ctr"/>
            <a:r>
              <a:rPr lang="en-US" sz="4000" dirty="0"/>
              <a:t>l</a:t>
            </a:r>
            <a:r>
              <a:rPr lang="en-US" sz="4000" dirty="0" smtClean="0"/>
              <a:t>eveling ingredients</a:t>
            </a:r>
            <a:endParaRPr lang="en-US" sz="4000" dirty="0"/>
          </a:p>
        </p:txBody>
      </p:sp>
      <p:pic>
        <p:nvPicPr>
          <p:cNvPr id="5" name="Picture 4" descr="http://www.primasupply.com/images/2865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05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7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#6 Rubber </a:t>
            </a:r>
            <a:r>
              <a:rPr lang="en-US" sz="6000" b="1" dirty="0" smtClean="0"/>
              <a:t>Scraper/Spatula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07736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removing food</a:t>
            </a:r>
          </a:p>
          <a:p>
            <a:pPr algn="ctr"/>
            <a:r>
              <a:rPr lang="en-US" sz="4000" dirty="0" smtClean="0"/>
              <a:t>from pans or bowls</a:t>
            </a:r>
            <a:endParaRPr lang="en-US" sz="4000" dirty="0"/>
          </a:p>
        </p:txBody>
      </p:sp>
      <p:pic>
        <p:nvPicPr>
          <p:cNvPr id="6" name="Picture 5" descr="http://www.webstaurantstore.com/vollrath-52010-10-high-temperature-silicone-spatula/vollrath-52010-10-high-temperature-silicone-spatu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14107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6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#7 Whisk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stirring</a:t>
            </a:r>
            <a:r>
              <a:rPr lang="en-US" sz="4000" dirty="0"/>
              <a:t>, beating, whipping</a:t>
            </a:r>
          </a:p>
        </p:txBody>
      </p:sp>
      <p:pic>
        <p:nvPicPr>
          <p:cNvPr id="6" name="Picture 5" descr="http://www.finebaking.com/baking_images/Th_1223491587Whis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588" y="2133600"/>
            <a:ext cx="487235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26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#8 Liquid </a:t>
            </a:r>
            <a:r>
              <a:rPr lang="en-US" sz="6000" b="1" dirty="0" smtClean="0"/>
              <a:t>Measuring Cup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5247" y="5105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measuring </a:t>
            </a:r>
            <a:r>
              <a:rPr lang="en-US" sz="4000" dirty="0"/>
              <a:t>liquid ingredients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429000" cy="306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50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58958">
            <a:off x="2329788" y="1423216"/>
            <a:ext cx="4286250" cy="427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#9 Cutting </a:t>
            </a:r>
            <a:r>
              <a:rPr lang="en-US" sz="6000" b="1" dirty="0" smtClean="0"/>
              <a:t>Board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1054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protects the countertop and the knife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67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#10 Paring </a:t>
            </a:r>
            <a:r>
              <a:rPr lang="en-US" sz="6000" b="1" dirty="0" smtClean="0"/>
              <a:t>Knife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1054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removing </a:t>
            </a:r>
            <a:r>
              <a:rPr lang="en-US" sz="4000" dirty="0"/>
              <a:t>the peel from fruits </a:t>
            </a:r>
            <a:r>
              <a:rPr lang="en-US" sz="4000" dirty="0" smtClean="0"/>
              <a:t>and vegetables</a:t>
            </a:r>
            <a:endParaRPr lang="en-US" sz="4000" dirty="0"/>
          </a:p>
        </p:txBody>
      </p:sp>
      <p:pic>
        <p:nvPicPr>
          <p:cNvPr id="6" name="Picture 5" descr="http://www.alcoholandcocktailrecipes.com/images/bar-equipments/paring-knif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28101"/>
            <a:ext cx="42767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7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#12 Measuring </a:t>
            </a:r>
            <a:r>
              <a:rPr lang="en-US" sz="6000" b="1" dirty="0" smtClean="0"/>
              <a:t>Spoons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105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measuring</a:t>
            </a:r>
          </a:p>
          <a:p>
            <a:pPr algn="ctr"/>
            <a:r>
              <a:rPr lang="en-US" sz="4000" dirty="0"/>
              <a:t>i</a:t>
            </a:r>
            <a:r>
              <a:rPr lang="en-US" sz="4000" dirty="0" smtClean="0"/>
              <a:t>ngredients less </a:t>
            </a:r>
            <a:r>
              <a:rPr lang="en-US" sz="4000" dirty="0"/>
              <a:t>than ¼ cup</a:t>
            </a:r>
          </a:p>
        </p:txBody>
      </p:sp>
      <p:pic>
        <p:nvPicPr>
          <p:cNvPr id="6" name="Picture 5" descr="http://www.perrylakes.com/images/measuring-spoo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384" y="1905000"/>
            <a:ext cx="335280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6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#14 Saucepan</a:t>
            </a:r>
            <a:endParaRPr lang="en-US" sz="6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1" y="1752600"/>
            <a:ext cx="4241049" cy="318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105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Use: boiling and simmering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62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71800" y="14478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5105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Use: to grate/shred food into small pieces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#15 Grater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324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#17 Colander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draining </a:t>
            </a:r>
            <a:r>
              <a:rPr lang="en-US" sz="4000" dirty="0"/>
              <a:t>noodles </a:t>
            </a:r>
            <a:r>
              <a:rPr lang="en-US" sz="4000" dirty="0" smtClean="0"/>
              <a:t>or other </a:t>
            </a:r>
            <a:r>
              <a:rPr lang="en-US" sz="4000" dirty="0"/>
              <a:t>large amounts of food</a:t>
            </a:r>
          </a:p>
        </p:txBody>
      </p:sp>
      <p:pic>
        <p:nvPicPr>
          <p:cNvPr id="5" name="Picture 4" descr="http://www.hartsofstur.com/acatalog/MJ09-Judge-Colande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2438400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7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9004088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3968" y="418296"/>
            <a:ext cx="4195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Stand up mixer …</a:t>
            </a:r>
          </a:p>
          <a:p>
            <a:pPr algn="r"/>
            <a:r>
              <a:rPr lang="en-US" sz="2400" dirty="0" smtClean="0">
                <a:latin typeface="Century Gothic"/>
                <a:cs typeface="Century Gothic"/>
              </a:rPr>
              <a:t>what else?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67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#18 Bread/Serrated Knife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cutting bread</a:t>
            </a:r>
            <a:endParaRPr lang="en-US" sz="4000" dirty="0"/>
          </a:p>
        </p:txBody>
      </p:sp>
      <p:pic>
        <p:nvPicPr>
          <p:cNvPr id="5" name="Picture 4" descr="http://www.hartsofstur.com/acatalog/MJ09-Judge-Colander.gi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67000" y="1981200"/>
            <a:ext cx="3714750" cy="267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7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7400" y="1371600"/>
            <a:ext cx="51054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#19 </a:t>
            </a:r>
            <a:r>
              <a:rPr lang="en-US" sz="6000" b="1" dirty="0" smtClean="0"/>
              <a:t>Rolling </a:t>
            </a:r>
            <a:r>
              <a:rPr lang="en-US" sz="6000" b="1" dirty="0" smtClean="0"/>
              <a:t>Pin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5247" y="5105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shaping and flattening dough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450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#20 Meat </a:t>
            </a:r>
            <a:r>
              <a:rPr lang="en-US" sz="6000" b="1" dirty="0" smtClean="0"/>
              <a:t>Thermometer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1054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measures the inside temperature of meats, poultry, etc.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35436" y="1388964"/>
            <a:ext cx="2549330" cy="342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7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#22 Ladle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removing </a:t>
            </a:r>
            <a:r>
              <a:rPr lang="en-US" sz="4000" dirty="0"/>
              <a:t>liquids from pan</a:t>
            </a:r>
          </a:p>
        </p:txBody>
      </p:sp>
      <p:pic>
        <p:nvPicPr>
          <p:cNvPr id="5" name="Picture 4" descr="http://hypersemitic.org/wp-content/uploads/2010/10/soup_lad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384" y="1524000"/>
            <a:ext cx="20788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87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#23 Baking </a:t>
            </a:r>
            <a:r>
              <a:rPr lang="en-US" sz="6000" b="1" dirty="0" smtClean="0"/>
              <a:t>Sheet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baking cakes, pizza, chicken pieces, fish, cookies, etc.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286250" cy="271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1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#24 Tongs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gripping and lifting foods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3114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26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1.gstatic.com/images?q=tbn:ANd9GcSodlkTv_oXEo9_Mr8YcegfjKRya6YwcrZBnzSyDIKrnstdNZYj&amp;t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755" y="2438400"/>
            <a:ext cx="6074789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#25 Chef’s Knife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s</a:t>
            </a:r>
            <a:r>
              <a:rPr lang="en-US" sz="4000" dirty="0" smtClean="0"/>
              <a:t>licing</a:t>
            </a:r>
            <a:r>
              <a:rPr lang="en-US" sz="4000" dirty="0"/>
              <a:t>, chopping, dicing</a:t>
            </a:r>
          </a:p>
        </p:txBody>
      </p:sp>
    </p:spTree>
    <p:extLst>
      <p:ext uri="{BB962C8B-B14F-4D97-AF65-F5344CB8AC3E}">
        <p14:creationId xmlns:p14="http://schemas.microsoft.com/office/powerpoint/2010/main" val="288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Other Kitchen Equipment Items…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57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6123">
            <a:off x="2781803" y="1630465"/>
            <a:ext cx="2828925" cy="285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Vegetable Peeler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07736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removing the skin of</a:t>
            </a:r>
          </a:p>
          <a:p>
            <a:pPr algn="ctr"/>
            <a:r>
              <a:rPr lang="en-US" sz="4000" dirty="0" smtClean="0"/>
              <a:t>fruits and vegetables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06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295400"/>
            <a:ext cx="39624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Skillet (Frying Pan)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105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sautéing</a:t>
            </a:r>
            <a:r>
              <a:rPr lang="en-US" sz="4000" dirty="0"/>
              <a:t>, stir frying, browning</a:t>
            </a:r>
          </a:p>
        </p:txBody>
      </p:sp>
    </p:spTree>
    <p:extLst>
      <p:ext uri="{BB962C8B-B14F-4D97-AF65-F5344CB8AC3E}">
        <p14:creationId xmlns:p14="http://schemas.microsoft.com/office/powerpoint/2010/main" val="38465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9004243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muffin tin ….</a:t>
            </a:r>
          </a:p>
          <a:p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what else?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0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050" y="76200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5105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Use: draining liquids from</a:t>
            </a:r>
          </a:p>
          <a:p>
            <a:pPr algn="ctr"/>
            <a:r>
              <a:rPr lang="en-US" sz="4000" dirty="0" smtClean="0"/>
              <a:t>small amounts of food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Strainer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324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Equipment Makes the Food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62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9004088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48" y="0"/>
            <a:ext cx="6858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686" y="423961"/>
            <a:ext cx="8328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Chef’s knife…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hat else? 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94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9004025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" y="0"/>
            <a:ext cx="7538406" cy="5023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63" y="5169556"/>
            <a:ext cx="329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What would we use?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8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9004276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329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What would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use?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2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9004074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80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6182943"/>
            <a:ext cx="329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What would we use?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23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67" y="348658"/>
            <a:ext cx="5646015" cy="4948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005" y="5297169"/>
            <a:ext cx="7778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Dry or standard measuring cups, liquid measuring cups, chef’s knife, blender, immersion blender, salad spinner…</a:t>
            </a:r>
          </a:p>
          <a:p>
            <a:pPr algn="r"/>
            <a:r>
              <a:rPr lang="en-US" sz="2400" dirty="0" smtClean="0">
                <a:latin typeface="Century Gothic"/>
                <a:cs typeface="Century Gothic"/>
              </a:rPr>
              <a:t>what else?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86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Knife Safety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Jamie’s Dream School video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24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426"/>
            <a:ext cx="6903432" cy="5177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838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Electric skillet…</a:t>
            </a:r>
          </a:p>
          <a:p>
            <a:pPr algn="r"/>
            <a:r>
              <a:rPr lang="en-US" sz="2400" dirty="0" smtClean="0">
                <a:latin typeface="Century Gothic"/>
                <a:cs typeface="Century Gothic"/>
              </a:rPr>
              <a:t>what else?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98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KITCHEN EQUIPMENT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Food &amp; Nutrition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16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#1 Dry </a:t>
            </a:r>
            <a:r>
              <a:rPr lang="en-US" sz="6000" b="1" dirty="0" smtClean="0"/>
              <a:t>Measuring Cups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105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measuring </a:t>
            </a:r>
            <a:r>
              <a:rPr lang="en-US" sz="4000" dirty="0"/>
              <a:t>dry ingredients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286250" cy="3214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0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#2 Pastry </a:t>
            </a:r>
            <a:r>
              <a:rPr lang="en-US" sz="6000" b="1" dirty="0" smtClean="0"/>
              <a:t>Blender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Use: cutting fat into flour</a:t>
            </a:r>
            <a:endParaRPr lang="en-US" sz="4000" dirty="0"/>
          </a:p>
        </p:txBody>
      </p:sp>
      <p:pic>
        <p:nvPicPr>
          <p:cNvPr id="5" name="Picture 4" descr="http://www.comparestoreprices.co.uk/images/fa/farington-pastry-blende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199"/>
            <a:ext cx="357187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4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#3 Wooden </a:t>
            </a:r>
            <a:r>
              <a:rPr lang="en-US" sz="6000" b="1" dirty="0" smtClean="0"/>
              <a:t>Mixing Spoon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093888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Use: stirring foods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1775" t="1942" r="19966"/>
          <a:stretch>
            <a:fillRect/>
          </a:stretch>
        </p:blipFill>
        <p:spPr bwMode="auto">
          <a:xfrm>
            <a:off x="3352800" y="1828800"/>
            <a:ext cx="2180791" cy="302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5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#4 Turner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Use: </a:t>
            </a:r>
            <a:r>
              <a:rPr lang="en-US" sz="4000" dirty="0" smtClean="0"/>
              <a:t>turning food</a:t>
            </a:r>
          </a:p>
          <a:p>
            <a:pPr algn="ctr"/>
            <a:r>
              <a:rPr lang="en-US" sz="4000" dirty="0" smtClean="0"/>
              <a:t>such as </a:t>
            </a:r>
            <a:r>
              <a:rPr lang="en-US" sz="4000" dirty="0"/>
              <a:t>pancakes</a:t>
            </a:r>
          </a:p>
        </p:txBody>
      </p:sp>
      <p:pic>
        <p:nvPicPr>
          <p:cNvPr id="6" name="Picture 5" descr="Oxo Good Grips® Silicone Flexible Pancake Turn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380" y="1676400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2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4428</TotalTime>
  <Words>393</Words>
  <Application>Microsoft Office PowerPoint</Application>
  <PresentationFormat>On-screen Show (4:3)</PresentationFormat>
  <Paragraphs>79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Clarity</vt:lpstr>
      <vt:lpstr>KITCHEN EQUIPMENT</vt:lpstr>
      <vt:lpstr>PowerPoint Presentation</vt:lpstr>
      <vt:lpstr>PowerPoint Presentation</vt:lpstr>
      <vt:lpstr>PowerPoint Presentation</vt:lpstr>
      <vt:lpstr>KITCHEN EQUIPMENT</vt:lpstr>
      <vt:lpstr>#1 Dry Measuring Cups</vt:lpstr>
      <vt:lpstr>#2 Pastry Blender</vt:lpstr>
      <vt:lpstr>#3 Wooden Mixing Spoon</vt:lpstr>
      <vt:lpstr>#4 Turner</vt:lpstr>
      <vt:lpstr>#5 Metal/ Flat Edge Spatula</vt:lpstr>
      <vt:lpstr>#6 Rubber Scraper/Spatula</vt:lpstr>
      <vt:lpstr>#7 Whisk</vt:lpstr>
      <vt:lpstr>#8 Liquid Measuring Cup</vt:lpstr>
      <vt:lpstr>#9 Cutting Board</vt:lpstr>
      <vt:lpstr>#10 Paring Knife</vt:lpstr>
      <vt:lpstr>#12 Measuring Spoons</vt:lpstr>
      <vt:lpstr>#14 Saucepan</vt:lpstr>
      <vt:lpstr>#15 Grater</vt:lpstr>
      <vt:lpstr>#17 Colander</vt:lpstr>
      <vt:lpstr>#18 Bread/Serrated Knife</vt:lpstr>
      <vt:lpstr>#19 Rolling Pin</vt:lpstr>
      <vt:lpstr>#20 Meat Thermometer</vt:lpstr>
      <vt:lpstr>#22 Ladle</vt:lpstr>
      <vt:lpstr>#23 Baking Sheet</vt:lpstr>
      <vt:lpstr>#24 Tongs</vt:lpstr>
      <vt:lpstr>#25 Chef’s Knife</vt:lpstr>
      <vt:lpstr>Other Kitchen Equipment Items…</vt:lpstr>
      <vt:lpstr>Vegetable Peeler</vt:lpstr>
      <vt:lpstr>Skillet (Frying Pan)</vt:lpstr>
      <vt:lpstr>Strainer</vt:lpstr>
      <vt:lpstr>Equipment Makes the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Knife Safety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Wilkins</dc:creator>
  <cp:lastModifiedBy>Brittni Moffat</cp:lastModifiedBy>
  <cp:revision>42</cp:revision>
  <dcterms:created xsi:type="dcterms:W3CDTF">2014-06-22T22:42:57Z</dcterms:created>
  <dcterms:modified xsi:type="dcterms:W3CDTF">2016-02-04T23:44:08Z</dcterms:modified>
</cp:coreProperties>
</file>