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4" r:id="rId3"/>
    <p:sldId id="258" r:id="rId4"/>
    <p:sldId id="257" r:id="rId5"/>
    <p:sldId id="259" r:id="rId6"/>
    <p:sldId id="260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15620"/>
    <p:restoredTop sz="94660"/>
  </p:normalViewPr>
  <p:slideViewPr>
    <p:cSldViewPr snapToGrid="0" snapToObjects="1">
      <p:cViewPr>
        <p:scale>
          <a:sx n="55" d="100"/>
          <a:sy n="55" d="100"/>
        </p:scale>
        <p:origin x="-840" y="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97293-AAAE-144B-B9C0-51DF46F430CE}" type="datetimeFigureOut">
              <a:rPr lang="en-US" smtClean="0"/>
              <a:t>2/17/2015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3DB69-0593-6749-9E21-49AED148A99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97293-AAAE-144B-B9C0-51DF46F430CE}" type="datetimeFigureOut">
              <a:rPr lang="en-US" smtClean="0"/>
              <a:t>2/17/2015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3DB69-0593-6749-9E21-49AED148A99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97293-AAAE-144B-B9C0-51DF46F430CE}" type="datetimeFigureOut">
              <a:rPr lang="en-US" smtClean="0"/>
              <a:t>2/17/2015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3DB69-0593-6749-9E21-49AED148A99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97293-AAAE-144B-B9C0-51DF46F430CE}" type="datetimeFigureOut">
              <a:rPr lang="en-US" smtClean="0"/>
              <a:t>2/17/2015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3DB69-0593-6749-9E21-49AED148A99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97293-AAAE-144B-B9C0-51DF46F430CE}" type="datetimeFigureOut">
              <a:rPr lang="en-US" smtClean="0"/>
              <a:t>2/17/2015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3DB69-0593-6749-9E21-49AED148A99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97293-AAAE-144B-B9C0-51DF46F430CE}" type="datetimeFigureOut">
              <a:rPr lang="en-US" smtClean="0"/>
              <a:t>2/17/2015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3DB69-0593-6749-9E21-49AED148A99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97293-AAAE-144B-B9C0-51DF46F430CE}" type="datetimeFigureOut">
              <a:rPr lang="en-US" smtClean="0"/>
              <a:t>2/17/2015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3DB69-0593-6749-9E21-49AED148A99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97293-AAAE-144B-B9C0-51DF46F430CE}" type="datetimeFigureOut">
              <a:rPr lang="en-US" smtClean="0"/>
              <a:t>2/17/2015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3DB69-0593-6749-9E21-49AED148A99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97293-AAAE-144B-B9C0-51DF46F430CE}" type="datetimeFigureOut">
              <a:rPr lang="en-US" smtClean="0"/>
              <a:t>2/17/2015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3DB69-0593-6749-9E21-49AED148A99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97293-AAAE-144B-B9C0-51DF46F430CE}" type="datetimeFigureOut">
              <a:rPr lang="en-US" smtClean="0"/>
              <a:t>2/17/2015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3DB69-0593-6749-9E21-49AED148A99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97293-AAAE-144B-B9C0-51DF46F430CE}" type="datetimeFigureOut">
              <a:rPr lang="en-US" smtClean="0"/>
              <a:t>2/17/2015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3DB69-0593-6749-9E21-49AED148A99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C97293-AAAE-144B-B9C0-51DF46F430CE}" type="datetimeFigureOut">
              <a:rPr lang="en-US" smtClean="0"/>
              <a:t>2/17/2015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C3DB69-0593-6749-9E21-49AED148A99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What Families Around the World Eat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Sobczynscy</a:t>
            </a:r>
            <a:r>
              <a:rPr lang="en-US" dirty="0" smtClean="0"/>
              <a:t>: Poland, $151.27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850" y="1417638"/>
            <a:ext cx="7734300" cy="5181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Ahmed: Egypt, $68.53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544" y="1417638"/>
            <a:ext cx="7759700" cy="5130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Ayme</a:t>
            </a:r>
            <a:r>
              <a:rPr lang="en-US" dirty="0" smtClean="0"/>
              <a:t>: Ecuador, $31.55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170" y="1417638"/>
            <a:ext cx="7759700" cy="5130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Namgay</a:t>
            </a:r>
            <a:r>
              <a:rPr lang="en-US" dirty="0" smtClean="0"/>
              <a:t>: Bhutan, $5.03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078" y="1417638"/>
            <a:ext cx="7759700" cy="5130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Manzo</a:t>
            </a:r>
            <a:r>
              <a:rPr lang="en-US" dirty="0" smtClean="0"/>
              <a:t>: Poland, $260.11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427" y="1417638"/>
            <a:ext cx="7759700" cy="5130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Revis</a:t>
            </a:r>
            <a:r>
              <a:rPr lang="en-US" dirty="0" smtClean="0"/>
              <a:t>: North Carolina, $341.98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577" y="1600200"/>
            <a:ext cx="7759700" cy="5130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Melander</a:t>
            </a:r>
            <a:r>
              <a:rPr lang="en-US" dirty="0" smtClean="0"/>
              <a:t>: Germany, $500.07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848" y="1417638"/>
            <a:ext cx="7759700" cy="5130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Aboubaker</a:t>
            </a:r>
            <a:r>
              <a:rPr lang="en-US" dirty="0" smtClean="0"/>
              <a:t>: Chad, $1.23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203" y="1417638"/>
            <a:ext cx="7759700" cy="5130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55</Words>
  <Application>Microsoft Office PowerPoint</Application>
  <PresentationFormat>On-screen Show (4:3)</PresentationFormat>
  <Paragraphs>9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What Families Around the World Eat</vt:lpstr>
      <vt:lpstr>Sobczynscy: Poland, $151.27</vt:lpstr>
      <vt:lpstr>Ahmed: Egypt, $68.53</vt:lpstr>
      <vt:lpstr>Ayme: Ecuador, $31.55</vt:lpstr>
      <vt:lpstr>Namgay: Bhutan, $5.03</vt:lpstr>
      <vt:lpstr>Manzo: Poland, $260.11</vt:lpstr>
      <vt:lpstr>Revis: North Carolina, $341.98</vt:lpstr>
      <vt:lpstr>Melander: Germany, $500.07</vt:lpstr>
      <vt:lpstr>Aboubaker: Chad, $1.23</vt:lpstr>
    </vt:vector>
  </TitlesOfParts>
  <Company>Alpine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Families Around the World Eat</dc:title>
  <dc:creator>Amy Carsten</dc:creator>
  <cp:lastModifiedBy>ASDTeacher</cp:lastModifiedBy>
  <cp:revision>2</cp:revision>
  <dcterms:created xsi:type="dcterms:W3CDTF">2013-12-17T16:14:49Z</dcterms:created>
  <dcterms:modified xsi:type="dcterms:W3CDTF">2015-02-17T14:11:38Z</dcterms:modified>
</cp:coreProperties>
</file>